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BEA1E-F39D-B787-E2ED-F7A699638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88E5EF-BEB1-C5BF-87DE-946B2341C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ED0A64-9B87-6590-1D63-806CBEB0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CEF5A-4E58-5C38-5031-DC1D0006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465354-AC58-43F4-32E1-BB5A8422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17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2136D-D109-E0BC-4C97-16A20990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7BDF40-DE31-2866-05DC-9FACC35D2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80FAB4-51C1-A6EC-98DF-B471336A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65C1B0-36D7-7160-3F23-788320E3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A1854F-6B7A-31B1-4657-EE05193F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57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E03E41-C1F6-DFC3-F2FD-96E871A88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2D99ED-C9D4-0912-54BD-453F5E9A3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1EDAE5-0BD9-A8C3-9F0E-69D57CC4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798BBA-1B68-FB13-1672-CD5AB7A1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8413F6-D48D-5521-09EA-07D478CD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06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74C8D-A369-F5BE-B0EA-6284EE40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9283C8-FBC3-BBDE-D5E6-DA81AC8E5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E201C9-22C5-F0D1-C0BF-F88416B5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34FFC2-5451-8D24-6B8F-E5CA2687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2AC650-5C21-BA1C-FF33-11654C25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52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EC75A-2EB5-B5B4-6EA4-96777699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72336-6612-3077-766E-C6EA092EA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5B03E-EA78-24CD-803C-2F1520EA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17131E-85BA-1204-1D50-FD275D65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07DA93-B262-F43F-3AAA-09AA9175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68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D1669-AE99-1BDA-F07F-E6A02E32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6EBBA-08E6-DA44-E4BE-54FB9F59C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A5ADE3-698C-713F-90D4-E59776FCD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136A94-0789-2B18-A225-161858EF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69A286-77A8-6735-081D-508156AA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6A0707-5077-84D7-8E71-A2973339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83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82E75-5C56-23E0-F865-04DE2999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BF6FBB-63A4-BBDF-BF85-686B65700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C007F7-01E1-7729-95C5-C0EA714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0F0808-54D4-409A-FA0D-D9D1B0D7B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955EDE-2845-3ECB-1D47-A496EFC3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D1EB6F-55D7-D1DC-14DB-5DC513A8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F1DE8FA-573B-6EE1-7331-8EE444AD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8CE658-EEE2-BF05-3AA5-2BE24848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71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C0625-C516-6C6B-8CCA-C3AFBC18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5D5DF55-17A6-5837-715A-23340792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3BB0B6-D43A-8099-23DF-FE36052B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EE9CD0-6427-E952-5193-68E0396C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76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FA8221-AE38-6F67-2152-94CA2321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9F5A43A-48F0-EE71-86F6-6BB55EA2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0AECA3-BE48-6A99-3876-0465C61B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84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2B446-BD11-B0E3-BE12-84ABDBE3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17C27-68C5-EFD1-31FB-A364D961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659D67-C3C1-7214-93FF-5693FAAC5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DC1913-23D0-4D57-01CA-7E0C8191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A9F083-BA6B-3C93-8659-6369D4BC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F98F8-8879-276D-647E-0F1347DE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00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7C6DC-F3EB-5612-96A5-690AC18B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46B1E82-3EAC-3732-E50A-36E86005E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A6A94D-557E-C330-2760-78C3DF4E6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8C5592-0A29-5309-1651-96F43366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053551-5B8D-68E2-B168-9D0B5DBF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98B160-AC62-918E-94AF-3C44781E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58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1BC694-8E3C-A88F-E503-CEEF24A8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43B012-FFD2-F8E8-36AA-79E2BE936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17E776-7178-0AB3-9CE3-885B714A2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268E1-35A7-44F5-8CF5-6314E6E6CC32}" type="datetimeFigureOut">
              <a:rPr lang="cs-CZ" smtClean="0"/>
              <a:t>02.02.2024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35ED0D-0D1F-3EB0-C51B-A230728D3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D5A6A4-C92C-3B2A-31BB-C4E45628E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D7FE-0146-408F-8A4E-BCD72442A8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3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180DD-BBB3-8D92-9752-F6CF79FE3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pPr>
              <a:spcAft>
                <a:spcPts val="1000"/>
              </a:spcAft>
            </a:pPr>
            <a:r>
              <a:rPr lang="cs-CZ" b="1" dirty="0">
                <a:solidFill>
                  <a:srgbClr val="082A75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Erasmus+    2023 </a:t>
            </a:r>
            <a:br>
              <a:rPr lang="cs-CZ" b="1" dirty="0">
                <a:solidFill>
                  <a:srgbClr val="082A75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cs-CZ" b="1" dirty="0">
                <a:solidFill>
                  <a:srgbClr val="082A75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Polsko</a:t>
            </a:r>
            <a:br>
              <a:rPr lang="cs-CZ" b="1" dirty="0">
                <a:solidFill>
                  <a:srgbClr val="082A75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72E49B-67C1-2CF8-0AA4-1C7DA9057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776" y="1683591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Projekt: 2022-1-CZ01-KA 122-SCH-000077054 </a:t>
            </a:r>
          </a:p>
          <a:p>
            <a:r>
              <a:rPr lang="cs-CZ" dirty="0"/>
              <a:t>Název projektu: Erasmus pro DUHU </a:t>
            </a:r>
          </a:p>
          <a:p>
            <a:r>
              <a:rPr lang="cs-CZ" dirty="0"/>
              <a:t>Název projektu v angličtině: Erasmus+ </a:t>
            </a:r>
            <a:r>
              <a:rPr lang="cs-CZ" dirty="0" err="1"/>
              <a:t>at</a:t>
            </a:r>
            <a:r>
              <a:rPr lang="cs-CZ" dirty="0"/>
              <a:t> DUHA </a:t>
            </a:r>
            <a:r>
              <a:rPr lang="cs-CZ" dirty="0" err="1"/>
              <a:t>Kindergarten</a:t>
            </a:r>
            <a:r>
              <a:rPr lang="cs-CZ" dirty="0"/>
              <a:t> </a:t>
            </a:r>
          </a:p>
          <a:p>
            <a:r>
              <a:rPr lang="cs-CZ" dirty="0"/>
              <a:t>Stážisti: Kateřina Jírů, </a:t>
            </a:r>
            <a:r>
              <a:rPr lang="cs-CZ" dirty="0" err="1"/>
              <a:t>Aldona</a:t>
            </a:r>
            <a:r>
              <a:rPr lang="cs-CZ" dirty="0"/>
              <a:t> Anna </a:t>
            </a:r>
            <a:r>
              <a:rPr lang="cs-CZ" dirty="0" err="1"/>
              <a:t>Ćosić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2C746C9-0E83-1617-D7E3-67107325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41" y="130456"/>
            <a:ext cx="2949388" cy="15531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3BB89D-F18F-2F09-234E-B1A87B6AB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45859" y="3339353"/>
            <a:ext cx="4482353" cy="336176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7194CB1-9C6D-D0C9-B735-C8205A245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5" y="193799"/>
            <a:ext cx="2802466" cy="7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5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5CD80-4E69-9C33-DC77-07DBD4E0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Dopňkové</a:t>
            </a:r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aktivity </a:t>
            </a:r>
            <a:r>
              <a:rPr lang="cs-CZ" dirty="0">
                <a:solidFill>
                  <a:srgbClr val="082A75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:   </a:t>
            </a:r>
            <a:br>
              <a:rPr lang="cs-CZ" dirty="0">
                <a:solidFill>
                  <a:srgbClr val="082A75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B39CEC-2094-4F0E-AF3F-FC6919BDB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MŠ neposkytuje žádné aktivity ve smyslu zájmových kroužků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MŠ nepořádá žádné pobyty ve smyslu školy v přírodě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DB6096-7D5D-6955-7000-2AE1CE0E6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137553"/>
            <a:ext cx="2949388" cy="15531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C72001-8025-237F-B556-AB3F8C9CA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2784" y="2287530"/>
            <a:ext cx="5013742" cy="376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F1D77C-1BCD-BF7A-81E1-D2C211D46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867" y="365125"/>
            <a:ext cx="3168413" cy="8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2F053-6E39-5808-37B1-0A236DE8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Zajímavosti :</a:t>
            </a:r>
            <a:br>
              <a:rPr lang="cs-CZ" sz="1800" dirty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8C3BB1-DC30-EEBD-4520-D7CDCBFC7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Po sedmi odpracovaných letech, má zaměstnanec nárok na roční zdravotní dovolenou, kterou proplácí zřizovatel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Vysoké kvalifikační požadavky na pozici učitel – Mgr titul z pedagogiky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Nemocenská  -  80%  ( na nemocenské může strávit zaměstnanec max. 182 dní)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F80534-B60D-E0D6-80B8-FCE3474B0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73313" y="3429000"/>
            <a:ext cx="4248150" cy="318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464938-1B48-CED4-EFF1-20B05059F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137553"/>
            <a:ext cx="2949388" cy="15531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EC94CD-3650-7EBC-4C65-04B29C43B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463642"/>
            <a:ext cx="2777067" cy="70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6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55508-5C24-FB39-CF17-4C036CC6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412749"/>
            <a:ext cx="5257800" cy="1325563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Výchovně vzdělávací proces :</a:t>
            </a:r>
            <a:br>
              <a:rPr lang="cs-CZ" dirty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E7087E-BE02-135F-DF56-6B267632D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Osnova výchovně vzdělávacího procesu je velmi podobná jako u nás, rozdílné jsou pouze požadavky na dovednosti u předškolních dětí – znalost abecedy, početní řada do 20, čtení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Děti v věku 5 let věku mají 5 hodin vzdělávání v MŠ zdarma, každá další hodina je placená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Děti předškolního věku mají zcela zdarma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F8634C-6F07-9CAB-3C13-C5D48A671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4557" y="3510841"/>
            <a:ext cx="3536108" cy="26520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5EDED1-3EEE-D3E0-B7E7-A557FF889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137553"/>
            <a:ext cx="2949388" cy="15531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204A7F-1DDA-95F1-D457-D75A31BC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67" y="412749"/>
            <a:ext cx="3467825" cy="8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0CDC250-F0FB-1C7B-D241-B59D8FC4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619671"/>
            <a:ext cx="3035344" cy="7724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EBCB331-A2C7-ECBA-AC82-DAAA6E9B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2F444F-6C26-56AB-001E-950023C1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30" y="1920060"/>
            <a:ext cx="4399429" cy="48342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1DEF3B-26F1-A690-6020-367FB72FF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9" y="229348"/>
            <a:ext cx="2949388" cy="1553135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1EC3532-3341-996D-04ED-D9324A6B7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400"/>
            <a:ext cx="10515600" cy="462756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53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E9A18-90BC-A013-BE7C-52036004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52801-AB73-6BBA-FADD-2439051B6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-Týdenní pobyt v MŠ v Gdaňsku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-Název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Mateřeké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školy  :  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Przedszkole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NR 57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Teczowe</a:t>
            </a: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-Sledování denního režimu a vlastního provozu MŠ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-Zjištění technických a administrativních podmínek ve výše uvedené MŠ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-Technické vybavení školky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Didaktické pomůcky a jejich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prakitické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využití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Personální zajištění v MŠ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-Spolupráce MŠ  s rodinami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Spolupráce MŠ s externími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odbornky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či odbornými zařízeními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EE9100-1832-C894-B3F9-49F97B91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92449"/>
            <a:ext cx="2949388" cy="15531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713A16-7927-2945-399B-C2A3E7AF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66" y="455534"/>
            <a:ext cx="3471333" cy="8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BDA33-A51D-FA73-EAAA-D6CD2CAD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1" y="353287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Rozdělení sledované MŠ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87101-3533-9741-5062-3CAC0F46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	- MŠ je tvořena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dvěmi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budovami ( vzdálenost od sebe cca 200m )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Počet tříd :  4 ( v každé budově)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	-  Věkové rozložení : homogenní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	  - Kapacita tříd : 25 dětí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	  - Provozní doba Mateřské školy :  06:00  - 17:00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	  -  Personální zajištění v každé třídě :   1 učitel , 1 vychovatel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3788EE-CD93-AA5B-FDD0-A059CDA75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5613" y="3067610"/>
            <a:ext cx="4565480" cy="342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B69A41-58C5-E838-1E4B-17259B6FF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49447"/>
            <a:ext cx="2949388" cy="15531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DB549C-CBF4-D811-61EE-8E461692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33" y="429539"/>
            <a:ext cx="3115733" cy="7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8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38875-B2D7-5054-8B69-1308891D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Technické zajištění :</a:t>
            </a:r>
            <a:br>
              <a:rPr lang="cs-CZ" sz="1800" dirty="0">
                <a:solidFill>
                  <a:srgbClr val="082A75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D98E7-5042-1EB3-02FD-E9FC406E8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Zřizovatel – Městská část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Provozovatelem : Obec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Úplata ze předškolní vzdělávání : docházka dítěte na 5 hodin je hrazena zřizovatelem, každá další hodina je hrazena rodiči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Úplata za : celodenní stravné 75 Kč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Úlevy pro sociálně znevýhodněné rodiny  :   dle doložených příjmů se vypočítává procentuální příspěvek od Městské  části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Financování nad rámec : sponzoring, granty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01F847-B2BA-0F1E-74EA-7CACB1D37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49447"/>
            <a:ext cx="2949388" cy="15531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5F851C-DBD5-3C74-580C-1492DD45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3" y="365125"/>
            <a:ext cx="3572933" cy="9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D0B60-BF36-063C-225E-E9733C6C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512856"/>
            <a:ext cx="6126642" cy="1662393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Integrace a inkluze  v běžné MŠ</a:t>
            </a:r>
            <a:br>
              <a:rPr lang="cs-CZ" dirty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C8B1E-F284-D14D-918F-33688B93A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Děti s mírným oslabením ( tělesným nebo psychickým )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Děti s OMJ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516336-3F2A-6A73-30F8-ABB6B428E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49447"/>
            <a:ext cx="2949388" cy="15531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2BE4EFF-E22B-8BBB-4A05-EEF514BB5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1759" y="2272733"/>
            <a:ext cx="5080292" cy="381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8EBBF-0D8D-A09E-02B9-5C6458325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733" y="323109"/>
            <a:ext cx="3285067" cy="8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8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6982B-29EC-6936-21AA-B7EC909A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Denní režim :</a:t>
            </a:r>
            <a:br>
              <a:rPr lang="cs-CZ" dirty="0">
                <a:solidFill>
                  <a:srgbClr val="082A75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95A969-A8B5-37C9-EFE8-7C0221340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873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provoz každé třídy je zahájen v 08 : 00 hod.  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prostor pro volnou hru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 v 08 : 30  svačina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v 08 : 45 komunitní kruh ( povídání si o vybraném tématu)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pracovní chvíle - pracovní listy, výtvarné tvořeni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v 10 . 00 ovocná a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zeleninoívá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chvilka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 od 10 : 00  pobyt na zahradě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ve 11 : 30 návrat ze zahrady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ve 11 : 45 oběd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od 12 : 30 polední klid, relaxace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od 14 : 00 odpolední program ( zahrada, volná hra)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postupné odcházení dětí domů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C6CD8B-39F8-8DBC-9D80-95EC14315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49447"/>
            <a:ext cx="2949388" cy="15531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A274FB7-19E7-6B08-3A3A-BE687DEFA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0576" y="2245524"/>
            <a:ext cx="5149671" cy="386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C099E4-D030-9800-3F64-961F2BE8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11" y="472548"/>
            <a:ext cx="2844800" cy="7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1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B93E3-7DD2-B5A7-A8FD-7D890C2B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121" y="388540"/>
            <a:ext cx="5903259" cy="1325563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Personální zajištění na třídě:</a:t>
            </a:r>
            <a:br>
              <a:rPr lang="cs-CZ" dirty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4DE4D-D1F4-D79C-461F-BCB874D00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Dvě paní učitelky ( střídají se po týdnu, kdy jedna má celý týden ranní službu, která končí ve 12 : 15 a druhá má odpolední službu , která je od 12 : 15 do 17 : 00)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Pokud se ve třídě nachází integrované dítě je ve třídě přítomna chůva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Úklid a příprava jídla je zajištěna pomocnicí  </a:t>
            </a:r>
          </a:p>
          <a:p>
            <a:pPr>
              <a:lnSpc>
                <a:spcPct val="115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 MŠ je přítomen logoped, psycholog a ergoterapeut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C29C87-4554-BA0D-A39A-6D30039DA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137553"/>
            <a:ext cx="2949388" cy="15531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3B66E1-16E2-C353-F96A-2FB77830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38" y="388540"/>
            <a:ext cx="2768600" cy="7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DD5A3-119E-2D57-1A6C-9093AA84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Externí zaměstnanci : </a:t>
            </a:r>
            <a:br>
              <a:rPr lang="cs-CZ" sz="1800" dirty="0">
                <a:solidFill>
                  <a:srgbClr val="082A75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7445F-DF42-86CC-2B48-2A49CA1BB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Učitel tělesné výchovy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Učitel hudební výchovy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Trenér gymnastiky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Vyučovací bloky s externími lektory jsou trvají 45 minut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7D46AB-A33B-6AF7-45E4-0DB0254FF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12" y="53561"/>
            <a:ext cx="2949388" cy="15531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B7E5E4-E8FB-3331-E66C-EF1392F63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4183" y="2211090"/>
            <a:ext cx="5222430" cy="391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BBFD0E-4817-F2B8-8CF6-1CC85E774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867" y="365125"/>
            <a:ext cx="3135148" cy="7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886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586</Words>
  <Application>Microsoft Office PowerPoint</Application>
  <PresentationFormat>Širokoúhlá obrazovka</PresentationFormat>
  <Paragraphs>66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MS Mincho</vt:lpstr>
      <vt:lpstr>Arial</vt:lpstr>
      <vt:lpstr>Calibri</vt:lpstr>
      <vt:lpstr>Calibri Light</vt:lpstr>
      <vt:lpstr>Motiv Office</vt:lpstr>
      <vt:lpstr>Erasmus+    2023  Polsko </vt:lpstr>
      <vt:lpstr>Prezentace aplikace PowerPoint</vt:lpstr>
      <vt:lpstr>Obsah</vt:lpstr>
      <vt:lpstr>Rozdělení sledované MŠ </vt:lpstr>
      <vt:lpstr>Technické zajištění : </vt:lpstr>
      <vt:lpstr>Integrace a inkluze  v běžné MŠ </vt:lpstr>
      <vt:lpstr>Denní režim : </vt:lpstr>
      <vt:lpstr>Personální zajištění na třídě: </vt:lpstr>
      <vt:lpstr>Externí zaměstnanci :  </vt:lpstr>
      <vt:lpstr>Dopňkové aktivity :    </vt:lpstr>
      <vt:lpstr>Zajímavosti : </vt:lpstr>
      <vt:lpstr>Výchovně vzdělávací proces 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   2023  Polsko </dc:title>
  <dc:creator>skolka</dc:creator>
  <cp:lastModifiedBy>reditelka</cp:lastModifiedBy>
  <cp:revision>2</cp:revision>
  <dcterms:created xsi:type="dcterms:W3CDTF">2024-02-01T12:34:28Z</dcterms:created>
  <dcterms:modified xsi:type="dcterms:W3CDTF">2024-02-02T06:53:45Z</dcterms:modified>
</cp:coreProperties>
</file>