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1" r:id="rId2"/>
    <p:sldMasterId id="2147483674" r:id="rId3"/>
  </p:sldMasterIdLst>
  <p:notesMasterIdLst>
    <p:notesMasterId r:id="rId18"/>
  </p:notesMasterIdLst>
  <p:sldIdLst>
    <p:sldId id="256" r:id="rId4"/>
    <p:sldId id="258" r:id="rId5"/>
    <p:sldId id="270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72" r:id="rId15"/>
    <p:sldId id="267" r:id="rId16"/>
    <p:sldId id="269" r:id="rId17"/>
  </p:sldIdLst>
  <p:sldSz cx="12192000" cy="6858000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114" d="100"/>
          <a:sy n="114" d="100"/>
        </p:scale>
        <p:origin x="-354" y="-24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notesMaster" Target="notesMasters/notesMaster1.xml"/><Relationship Id="rId3" Type="http://schemas.openxmlformats.org/officeDocument/2006/relationships/slideMaster" Target="slideMasters/slideMaster3.xml"/><Relationship Id="rId21" Type="http://schemas.openxmlformats.org/officeDocument/2006/relationships/theme" Target="theme/theme1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10" Type="http://schemas.openxmlformats.org/officeDocument/2006/relationships/slide" Target="slides/slide7.xml"/><Relationship Id="rId19" Type="http://schemas.openxmlformats.org/officeDocument/2006/relationships/presProps" Target="presProp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216000" y="812520"/>
            <a:ext cx="7127280" cy="40089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r>
              <a:rPr lang="cs-CZ" sz="4400" b="0" strike="noStrike" spc="-1">
                <a:latin typeface="Arial"/>
              </a:rPr>
              <a:t>Klikněte pro přesun snímku</a:t>
            </a:r>
          </a:p>
        </p:txBody>
      </p:sp>
      <p:sp>
        <p:nvSpPr>
          <p:cNvPr id="116" name="PlaceHolder 2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r>
              <a:rPr lang="cs-CZ" sz="2000" b="0" strike="noStrike" spc="-1">
                <a:latin typeface="Arial"/>
              </a:rPr>
              <a:t>Klikněte pro úpravu formátu komentářů</a:t>
            </a:r>
          </a:p>
        </p:txBody>
      </p:sp>
      <p:sp>
        <p:nvSpPr>
          <p:cNvPr id="117" name="PlaceHolder 3"/>
          <p:cNvSpPr>
            <a:spLocks noGrp="1"/>
          </p:cNvSpPr>
          <p:nvPr>
            <p:ph type="hdr"/>
          </p:nvPr>
        </p:nvSpPr>
        <p:spPr>
          <a:xfrm>
            <a:off x="0" y="0"/>
            <a:ext cx="3280680" cy="53424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r>
              <a:rPr lang="cs-CZ" sz="1400" b="0" strike="noStrike" spc="-1">
                <a:latin typeface="Times New Roman"/>
              </a:rPr>
              <a:t>&lt;záhlaví&gt;</a:t>
            </a:r>
          </a:p>
        </p:txBody>
      </p:sp>
      <p:sp>
        <p:nvSpPr>
          <p:cNvPr id="118" name="PlaceHolder 4"/>
          <p:cNvSpPr>
            <a:spLocks noGrp="1"/>
          </p:cNvSpPr>
          <p:nvPr>
            <p:ph type="dt"/>
          </p:nvPr>
        </p:nvSpPr>
        <p:spPr>
          <a:xfrm>
            <a:off x="4278960" y="0"/>
            <a:ext cx="3280680" cy="53424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algn="r"/>
            <a:r>
              <a:rPr lang="cs-CZ" sz="1400" b="0" strike="noStrike" spc="-1">
                <a:latin typeface="Times New Roman"/>
              </a:rPr>
              <a:t>&lt;datum/čas&gt;</a:t>
            </a:r>
          </a:p>
        </p:txBody>
      </p:sp>
      <p:sp>
        <p:nvSpPr>
          <p:cNvPr id="119" name="PlaceHolder 5"/>
          <p:cNvSpPr>
            <a:spLocks noGrp="1"/>
          </p:cNvSpPr>
          <p:nvPr>
            <p:ph type="ftr"/>
          </p:nvPr>
        </p:nvSpPr>
        <p:spPr>
          <a:xfrm>
            <a:off x="0" y="10157400"/>
            <a:ext cx="3280680" cy="534240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/>
          <a:p>
            <a:r>
              <a:rPr lang="cs-CZ" sz="1400" b="0" strike="noStrike" spc="-1">
                <a:latin typeface="Times New Roman"/>
              </a:rPr>
              <a:t>&lt;zápatí&gt;</a:t>
            </a:r>
          </a:p>
        </p:txBody>
      </p:sp>
      <p:sp>
        <p:nvSpPr>
          <p:cNvPr id="120" name="PlaceHolder 6"/>
          <p:cNvSpPr>
            <a:spLocks noGrp="1"/>
          </p:cNvSpPr>
          <p:nvPr>
            <p:ph type="sldNum"/>
          </p:nvPr>
        </p:nvSpPr>
        <p:spPr>
          <a:xfrm>
            <a:off x="4278960" y="10157400"/>
            <a:ext cx="3280680" cy="534240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/>
          <a:p>
            <a:pPr algn="r"/>
            <a:fld id="{9E0FB940-E3A0-4CE2-A679-482DBF3848BF}" type="slidenum">
              <a:rPr lang="cs-CZ" sz="1400" b="0" strike="noStrike" spc="-1">
                <a:latin typeface="Times New Roman"/>
              </a:rPr>
              <a:pPr algn="r"/>
              <a:t>‹#›</a:t>
            </a:fld>
            <a:endParaRPr lang="cs-CZ" sz="1400" b="0" strike="noStrike" spc="-1"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75001297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</p:spPr>
      </p:sp>
      <p:sp>
        <p:nvSpPr>
          <p:cNvPr id="161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5680" cy="359964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endParaRPr lang="cs-CZ" sz="2000" b="0" strike="noStrike" spc="-1">
              <a:latin typeface="Arial"/>
            </a:endParaRPr>
          </a:p>
        </p:txBody>
      </p:sp>
      <p:sp>
        <p:nvSpPr>
          <p:cNvPr id="162" name="CustomShape 3"/>
          <p:cNvSpPr/>
          <p:nvPr/>
        </p:nvSpPr>
        <p:spPr>
          <a:xfrm>
            <a:off x="3884760" y="8685360"/>
            <a:ext cx="2971080" cy="4579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b">
            <a:noAutofit/>
          </a:bodyPr>
          <a:lstStyle/>
          <a:p>
            <a:pPr algn="r">
              <a:lnSpc>
                <a:spcPct val="100000"/>
              </a:lnSpc>
            </a:pPr>
            <a:fld id="{A7C1B548-15C8-49F1-8A13-52E85C60812D}" type="slidenum">
              <a:rPr lang="cs-CZ" sz="1200" b="0" strike="noStrike" spc="-1">
                <a:solidFill>
                  <a:srgbClr val="000000"/>
                </a:solidFill>
                <a:latin typeface="+mn-lt"/>
                <a:ea typeface="+mn-ea"/>
              </a:rPr>
              <a:pPr algn="r">
                <a:lnSpc>
                  <a:spcPct val="100000"/>
                </a:lnSpc>
              </a:pPr>
              <a:t>3</a:t>
            </a:fld>
            <a:endParaRPr lang="cs-CZ" sz="1200" b="0" strike="noStrike" spc="-1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60622057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838080" y="454680"/>
            <a:ext cx="10514880" cy="114516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cs-CZ" sz="4400" b="0" strike="noStrike" spc="-1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subTitle"/>
          </p:nvPr>
        </p:nvSpPr>
        <p:spPr>
          <a:xfrm>
            <a:off x="838080" y="1825560"/>
            <a:ext cx="2527920" cy="435060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cs-CZ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>
          <a:xfrm>
            <a:off x="838080" y="454680"/>
            <a:ext cx="10514880" cy="114516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cs-CZ" sz="4400" b="0" strike="noStrike" spc="-1">
              <a:latin typeface="Arial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2527920" cy="4350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cs-CZ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ceHolder 1"/>
          <p:cNvSpPr>
            <a:spLocks noGrp="1"/>
          </p:cNvSpPr>
          <p:nvPr>
            <p:ph type="title"/>
          </p:nvPr>
        </p:nvSpPr>
        <p:spPr>
          <a:xfrm>
            <a:off x="838080" y="454680"/>
            <a:ext cx="10514880" cy="114516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cs-CZ" sz="4400" b="0" strike="noStrike" spc="-1">
              <a:latin typeface="Arial"/>
            </a:endParaRPr>
          </a:p>
        </p:txBody>
      </p:sp>
      <p:sp>
        <p:nvSpPr>
          <p:cNvPr id="7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1233360" cy="4350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cs-CZ" sz="3200" b="0" strike="noStrike" spc="-1">
              <a:latin typeface="Arial"/>
            </a:endParaRPr>
          </a:p>
        </p:txBody>
      </p:sp>
      <p:sp>
        <p:nvSpPr>
          <p:cNvPr id="8" name="PlaceHolder 3"/>
          <p:cNvSpPr>
            <a:spLocks noGrp="1"/>
          </p:cNvSpPr>
          <p:nvPr>
            <p:ph type="body"/>
          </p:nvPr>
        </p:nvSpPr>
        <p:spPr>
          <a:xfrm>
            <a:off x="2133360" y="1825560"/>
            <a:ext cx="1233360" cy="4350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cs-CZ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838080" y="454680"/>
            <a:ext cx="10514880" cy="114516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cs-CZ" sz="44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ceHolder 1"/>
          <p:cNvSpPr>
            <a:spLocks noGrp="1"/>
          </p:cNvSpPr>
          <p:nvPr>
            <p:ph type="subTitle"/>
          </p:nvPr>
        </p:nvSpPr>
        <p:spPr>
          <a:xfrm>
            <a:off x="838080" y="454680"/>
            <a:ext cx="10514880" cy="530964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cs-CZ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title"/>
          </p:nvPr>
        </p:nvSpPr>
        <p:spPr>
          <a:xfrm>
            <a:off x="838080" y="454680"/>
            <a:ext cx="10514880" cy="114516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cs-CZ" sz="4400" b="0" strike="noStrike" spc="-1">
              <a:latin typeface="Arial"/>
            </a:endParaRPr>
          </a:p>
        </p:txBody>
      </p:sp>
      <p:sp>
        <p:nvSpPr>
          <p:cNvPr id="12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1233360" cy="2075040"/>
          </a:xfrm>
          <a:prstGeom prst="rect">
            <a:avLst/>
          </a:prstGeom>
        </p:spPr>
        <p:txBody>
          <a:bodyPr lIns="0" tIns="0" rIns="0" bIns="0">
            <a:normAutofit fontScale="51000"/>
          </a:bodyPr>
          <a:lstStyle/>
          <a:p>
            <a:endParaRPr lang="cs-CZ" sz="3200" b="0" strike="noStrike" spc="-1">
              <a:latin typeface="Arial"/>
            </a:endParaRPr>
          </a:p>
        </p:txBody>
      </p:sp>
      <p:sp>
        <p:nvSpPr>
          <p:cNvPr id="13" name="PlaceHolder 3"/>
          <p:cNvSpPr>
            <a:spLocks noGrp="1"/>
          </p:cNvSpPr>
          <p:nvPr>
            <p:ph type="body"/>
          </p:nvPr>
        </p:nvSpPr>
        <p:spPr>
          <a:xfrm>
            <a:off x="2133360" y="1825560"/>
            <a:ext cx="1233360" cy="4350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cs-CZ" sz="3200" b="0" strike="noStrike" spc="-1">
              <a:latin typeface="Arial"/>
            </a:endParaRPr>
          </a:p>
        </p:txBody>
      </p:sp>
      <p:sp>
        <p:nvSpPr>
          <p:cNvPr id="14" name="PlaceHolder 4"/>
          <p:cNvSpPr>
            <a:spLocks noGrp="1"/>
          </p:cNvSpPr>
          <p:nvPr>
            <p:ph type="body"/>
          </p:nvPr>
        </p:nvSpPr>
        <p:spPr>
          <a:xfrm>
            <a:off x="838080" y="4098240"/>
            <a:ext cx="1233360" cy="2075040"/>
          </a:xfrm>
          <a:prstGeom prst="rect">
            <a:avLst/>
          </a:prstGeom>
        </p:spPr>
        <p:txBody>
          <a:bodyPr lIns="0" tIns="0" rIns="0" bIns="0">
            <a:normAutofit fontScale="51000"/>
          </a:bodyPr>
          <a:lstStyle/>
          <a:p>
            <a:endParaRPr lang="cs-CZ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ceHolder 1"/>
          <p:cNvSpPr>
            <a:spLocks noGrp="1"/>
          </p:cNvSpPr>
          <p:nvPr>
            <p:ph type="title"/>
          </p:nvPr>
        </p:nvSpPr>
        <p:spPr>
          <a:xfrm>
            <a:off x="838080" y="454680"/>
            <a:ext cx="10514880" cy="114516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cs-CZ" sz="4400" b="0" strike="noStrike" spc="-1">
              <a:latin typeface="Arial"/>
            </a:endParaRPr>
          </a:p>
        </p:txBody>
      </p:sp>
      <p:sp>
        <p:nvSpPr>
          <p:cNvPr id="16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1233360" cy="4350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cs-CZ" sz="3200" b="0" strike="noStrike" spc="-1">
              <a:latin typeface="Arial"/>
            </a:endParaRPr>
          </a:p>
        </p:txBody>
      </p:sp>
      <p:sp>
        <p:nvSpPr>
          <p:cNvPr id="17" name="PlaceHolder 3"/>
          <p:cNvSpPr>
            <a:spLocks noGrp="1"/>
          </p:cNvSpPr>
          <p:nvPr>
            <p:ph type="body"/>
          </p:nvPr>
        </p:nvSpPr>
        <p:spPr>
          <a:xfrm>
            <a:off x="2133360" y="1825560"/>
            <a:ext cx="1233360" cy="2075040"/>
          </a:xfrm>
          <a:prstGeom prst="rect">
            <a:avLst/>
          </a:prstGeom>
        </p:spPr>
        <p:txBody>
          <a:bodyPr lIns="0" tIns="0" rIns="0" bIns="0">
            <a:normAutofit fontScale="51000"/>
          </a:bodyPr>
          <a:lstStyle/>
          <a:p>
            <a:endParaRPr lang="cs-CZ" sz="3200" b="0" strike="noStrike" spc="-1">
              <a:latin typeface="Arial"/>
            </a:endParaRPr>
          </a:p>
        </p:txBody>
      </p:sp>
      <p:sp>
        <p:nvSpPr>
          <p:cNvPr id="18" name="PlaceHolder 4"/>
          <p:cNvSpPr>
            <a:spLocks noGrp="1"/>
          </p:cNvSpPr>
          <p:nvPr>
            <p:ph type="body"/>
          </p:nvPr>
        </p:nvSpPr>
        <p:spPr>
          <a:xfrm>
            <a:off x="2133360" y="4098240"/>
            <a:ext cx="1233360" cy="2075040"/>
          </a:xfrm>
          <a:prstGeom prst="rect">
            <a:avLst/>
          </a:prstGeom>
        </p:spPr>
        <p:txBody>
          <a:bodyPr lIns="0" tIns="0" rIns="0" bIns="0">
            <a:normAutofit fontScale="51000"/>
          </a:bodyPr>
          <a:lstStyle/>
          <a:p>
            <a:endParaRPr lang="cs-CZ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ceHolder 1"/>
          <p:cNvSpPr>
            <a:spLocks noGrp="1"/>
          </p:cNvSpPr>
          <p:nvPr>
            <p:ph type="title"/>
          </p:nvPr>
        </p:nvSpPr>
        <p:spPr>
          <a:xfrm>
            <a:off x="838080" y="454680"/>
            <a:ext cx="10514880" cy="114516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cs-CZ" sz="4400" b="0" strike="noStrike" spc="-1">
              <a:latin typeface="Arial"/>
            </a:endParaRPr>
          </a:p>
        </p:txBody>
      </p:sp>
      <p:sp>
        <p:nvSpPr>
          <p:cNvPr id="20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1233360" cy="2075040"/>
          </a:xfrm>
          <a:prstGeom prst="rect">
            <a:avLst/>
          </a:prstGeom>
        </p:spPr>
        <p:txBody>
          <a:bodyPr lIns="0" tIns="0" rIns="0" bIns="0">
            <a:normAutofit fontScale="51000"/>
          </a:bodyPr>
          <a:lstStyle/>
          <a:p>
            <a:endParaRPr lang="cs-CZ" sz="3200" b="0" strike="noStrike" spc="-1">
              <a:latin typeface="Arial"/>
            </a:endParaRPr>
          </a:p>
        </p:txBody>
      </p:sp>
      <p:sp>
        <p:nvSpPr>
          <p:cNvPr id="21" name="PlaceHolder 3"/>
          <p:cNvSpPr>
            <a:spLocks noGrp="1"/>
          </p:cNvSpPr>
          <p:nvPr>
            <p:ph type="body"/>
          </p:nvPr>
        </p:nvSpPr>
        <p:spPr>
          <a:xfrm>
            <a:off x="2133360" y="1825560"/>
            <a:ext cx="1233360" cy="2075040"/>
          </a:xfrm>
          <a:prstGeom prst="rect">
            <a:avLst/>
          </a:prstGeom>
        </p:spPr>
        <p:txBody>
          <a:bodyPr lIns="0" tIns="0" rIns="0" bIns="0">
            <a:normAutofit fontScale="51000"/>
          </a:bodyPr>
          <a:lstStyle/>
          <a:p>
            <a:endParaRPr lang="cs-CZ" sz="3200" b="0" strike="noStrike" spc="-1">
              <a:latin typeface="Arial"/>
            </a:endParaRPr>
          </a:p>
        </p:txBody>
      </p:sp>
      <p:sp>
        <p:nvSpPr>
          <p:cNvPr id="22" name="PlaceHolder 4"/>
          <p:cNvSpPr>
            <a:spLocks noGrp="1"/>
          </p:cNvSpPr>
          <p:nvPr>
            <p:ph type="body"/>
          </p:nvPr>
        </p:nvSpPr>
        <p:spPr>
          <a:xfrm>
            <a:off x="838080" y="4098240"/>
            <a:ext cx="252792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cs-CZ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laceHolder 1"/>
          <p:cNvSpPr>
            <a:spLocks noGrp="1"/>
          </p:cNvSpPr>
          <p:nvPr>
            <p:ph type="title"/>
          </p:nvPr>
        </p:nvSpPr>
        <p:spPr>
          <a:xfrm>
            <a:off x="838080" y="454680"/>
            <a:ext cx="10514880" cy="114516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cs-CZ" sz="4400" b="0" strike="noStrike" spc="-1">
              <a:latin typeface="Arial"/>
            </a:endParaRPr>
          </a:p>
        </p:txBody>
      </p:sp>
      <p:sp>
        <p:nvSpPr>
          <p:cNvPr id="24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252792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cs-CZ" sz="3200" b="0" strike="noStrike" spc="-1">
              <a:latin typeface="Arial"/>
            </a:endParaRPr>
          </a:p>
        </p:txBody>
      </p:sp>
      <p:sp>
        <p:nvSpPr>
          <p:cNvPr id="25" name="PlaceHolder 3"/>
          <p:cNvSpPr>
            <a:spLocks noGrp="1"/>
          </p:cNvSpPr>
          <p:nvPr>
            <p:ph type="body"/>
          </p:nvPr>
        </p:nvSpPr>
        <p:spPr>
          <a:xfrm>
            <a:off x="838080" y="4098240"/>
            <a:ext cx="252792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cs-CZ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838080" y="454680"/>
            <a:ext cx="10514880" cy="114516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cs-CZ" sz="4400" b="0" strike="noStrike" spc="-1"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1233360" cy="2075040"/>
          </a:xfrm>
          <a:prstGeom prst="rect">
            <a:avLst/>
          </a:prstGeom>
        </p:spPr>
        <p:txBody>
          <a:bodyPr lIns="0" tIns="0" rIns="0" bIns="0">
            <a:normAutofit fontScale="51000"/>
          </a:bodyPr>
          <a:lstStyle/>
          <a:p>
            <a:endParaRPr lang="cs-CZ" sz="3200" b="0" strike="noStrike" spc="-1"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2133360" y="1825560"/>
            <a:ext cx="1233360" cy="2075040"/>
          </a:xfrm>
          <a:prstGeom prst="rect">
            <a:avLst/>
          </a:prstGeom>
        </p:spPr>
        <p:txBody>
          <a:bodyPr lIns="0" tIns="0" rIns="0" bIns="0">
            <a:normAutofit fontScale="51000"/>
          </a:bodyPr>
          <a:lstStyle/>
          <a:p>
            <a:endParaRPr lang="cs-CZ" sz="3200" b="0" strike="noStrike" spc="-1">
              <a:latin typeface="Arial"/>
            </a:endParaRPr>
          </a:p>
        </p:txBody>
      </p:sp>
      <p:sp>
        <p:nvSpPr>
          <p:cNvPr id="29" name="PlaceHolder 4"/>
          <p:cNvSpPr>
            <a:spLocks noGrp="1"/>
          </p:cNvSpPr>
          <p:nvPr>
            <p:ph type="body"/>
          </p:nvPr>
        </p:nvSpPr>
        <p:spPr>
          <a:xfrm>
            <a:off x="838080" y="4098240"/>
            <a:ext cx="1233360" cy="2075040"/>
          </a:xfrm>
          <a:prstGeom prst="rect">
            <a:avLst/>
          </a:prstGeom>
        </p:spPr>
        <p:txBody>
          <a:bodyPr lIns="0" tIns="0" rIns="0" bIns="0">
            <a:normAutofit fontScale="51000"/>
          </a:bodyPr>
          <a:lstStyle/>
          <a:p>
            <a:endParaRPr lang="cs-CZ" sz="3200" b="0" strike="noStrike" spc="-1">
              <a:latin typeface="Arial"/>
            </a:endParaRPr>
          </a:p>
        </p:txBody>
      </p:sp>
      <p:sp>
        <p:nvSpPr>
          <p:cNvPr id="30" name="PlaceHolder 5"/>
          <p:cNvSpPr>
            <a:spLocks noGrp="1"/>
          </p:cNvSpPr>
          <p:nvPr>
            <p:ph type="body"/>
          </p:nvPr>
        </p:nvSpPr>
        <p:spPr>
          <a:xfrm>
            <a:off x="2133360" y="4098240"/>
            <a:ext cx="1233360" cy="2075040"/>
          </a:xfrm>
          <a:prstGeom prst="rect">
            <a:avLst/>
          </a:prstGeom>
        </p:spPr>
        <p:txBody>
          <a:bodyPr lIns="0" tIns="0" rIns="0" bIns="0">
            <a:normAutofit fontScale="51000"/>
          </a:bodyPr>
          <a:lstStyle/>
          <a:p>
            <a:endParaRPr lang="cs-CZ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PlaceHolder 1"/>
          <p:cNvSpPr>
            <a:spLocks noGrp="1"/>
          </p:cNvSpPr>
          <p:nvPr>
            <p:ph type="title"/>
          </p:nvPr>
        </p:nvSpPr>
        <p:spPr>
          <a:xfrm>
            <a:off x="838080" y="454680"/>
            <a:ext cx="10514880" cy="114516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cs-CZ" sz="4400" b="0" strike="noStrike" spc="-1">
              <a:latin typeface="Arial"/>
            </a:endParaRPr>
          </a:p>
        </p:txBody>
      </p:sp>
      <p:sp>
        <p:nvSpPr>
          <p:cNvPr id="32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813600" cy="2075040"/>
          </a:xfrm>
          <a:prstGeom prst="rect">
            <a:avLst/>
          </a:prstGeom>
        </p:spPr>
        <p:txBody>
          <a:bodyPr lIns="0" tIns="0" rIns="0" bIns="0">
            <a:normAutofit fontScale="16000"/>
          </a:bodyPr>
          <a:lstStyle/>
          <a:p>
            <a:endParaRPr lang="cs-CZ" sz="3200" b="0" strike="noStrike" spc="-1">
              <a:latin typeface="Arial"/>
            </a:endParaRPr>
          </a:p>
        </p:txBody>
      </p:sp>
      <p:sp>
        <p:nvSpPr>
          <p:cNvPr id="33" name="PlaceHolder 3"/>
          <p:cNvSpPr>
            <a:spLocks noGrp="1"/>
          </p:cNvSpPr>
          <p:nvPr>
            <p:ph type="body"/>
          </p:nvPr>
        </p:nvSpPr>
        <p:spPr>
          <a:xfrm>
            <a:off x="1692720" y="1825560"/>
            <a:ext cx="813600" cy="2075040"/>
          </a:xfrm>
          <a:prstGeom prst="rect">
            <a:avLst/>
          </a:prstGeom>
        </p:spPr>
        <p:txBody>
          <a:bodyPr lIns="0" tIns="0" rIns="0" bIns="0">
            <a:normAutofit fontScale="16000"/>
          </a:bodyPr>
          <a:lstStyle/>
          <a:p>
            <a:endParaRPr lang="cs-CZ" sz="3200" b="0" strike="noStrike" spc="-1">
              <a:latin typeface="Arial"/>
            </a:endParaRPr>
          </a:p>
        </p:txBody>
      </p:sp>
      <p:sp>
        <p:nvSpPr>
          <p:cNvPr id="34" name="PlaceHolder 4"/>
          <p:cNvSpPr>
            <a:spLocks noGrp="1"/>
          </p:cNvSpPr>
          <p:nvPr>
            <p:ph type="body"/>
          </p:nvPr>
        </p:nvSpPr>
        <p:spPr>
          <a:xfrm>
            <a:off x="2547360" y="1825560"/>
            <a:ext cx="813600" cy="2075040"/>
          </a:xfrm>
          <a:prstGeom prst="rect">
            <a:avLst/>
          </a:prstGeom>
        </p:spPr>
        <p:txBody>
          <a:bodyPr lIns="0" tIns="0" rIns="0" bIns="0">
            <a:normAutofit fontScale="16000"/>
          </a:bodyPr>
          <a:lstStyle/>
          <a:p>
            <a:endParaRPr lang="cs-CZ" sz="3200" b="0" strike="noStrike" spc="-1">
              <a:latin typeface="Arial"/>
            </a:endParaRPr>
          </a:p>
        </p:txBody>
      </p:sp>
      <p:sp>
        <p:nvSpPr>
          <p:cNvPr id="35" name="PlaceHolder 5"/>
          <p:cNvSpPr>
            <a:spLocks noGrp="1"/>
          </p:cNvSpPr>
          <p:nvPr>
            <p:ph type="body"/>
          </p:nvPr>
        </p:nvSpPr>
        <p:spPr>
          <a:xfrm>
            <a:off x="838080" y="4098240"/>
            <a:ext cx="813600" cy="2075040"/>
          </a:xfrm>
          <a:prstGeom prst="rect">
            <a:avLst/>
          </a:prstGeom>
        </p:spPr>
        <p:txBody>
          <a:bodyPr lIns="0" tIns="0" rIns="0" bIns="0">
            <a:normAutofit fontScale="16000"/>
          </a:bodyPr>
          <a:lstStyle/>
          <a:p>
            <a:endParaRPr lang="cs-CZ" sz="3200" b="0" strike="noStrike" spc="-1">
              <a:latin typeface="Arial"/>
            </a:endParaRPr>
          </a:p>
        </p:txBody>
      </p:sp>
      <p:sp>
        <p:nvSpPr>
          <p:cNvPr id="36" name="PlaceHolder 6"/>
          <p:cNvSpPr>
            <a:spLocks noGrp="1"/>
          </p:cNvSpPr>
          <p:nvPr>
            <p:ph type="body"/>
          </p:nvPr>
        </p:nvSpPr>
        <p:spPr>
          <a:xfrm>
            <a:off x="1692720" y="4098240"/>
            <a:ext cx="813600" cy="2075040"/>
          </a:xfrm>
          <a:prstGeom prst="rect">
            <a:avLst/>
          </a:prstGeom>
        </p:spPr>
        <p:txBody>
          <a:bodyPr lIns="0" tIns="0" rIns="0" bIns="0">
            <a:normAutofit fontScale="16000"/>
          </a:bodyPr>
          <a:lstStyle/>
          <a:p>
            <a:endParaRPr lang="cs-CZ" sz="3200" b="0" strike="noStrike" spc="-1">
              <a:latin typeface="Arial"/>
            </a:endParaRPr>
          </a:p>
        </p:txBody>
      </p:sp>
      <p:sp>
        <p:nvSpPr>
          <p:cNvPr id="37" name="PlaceHolder 7"/>
          <p:cNvSpPr>
            <a:spLocks noGrp="1"/>
          </p:cNvSpPr>
          <p:nvPr>
            <p:ph type="body"/>
          </p:nvPr>
        </p:nvSpPr>
        <p:spPr>
          <a:xfrm>
            <a:off x="2547360" y="4098240"/>
            <a:ext cx="813600" cy="2075040"/>
          </a:xfrm>
          <a:prstGeom prst="rect">
            <a:avLst/>
          </a:prstGeom>
        </p:spPr>
        <p:txBody>
          <a:bodyPr lIns="0" tIns="0" rIns="0" bIns="0">
            <a:normAutofit fontScale="16000"/>
          </a:bodyPr>
          <a:lstStyle/>
          <a:p>
            <a:endParaRPr lang="cs-CZ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PlaceHolder 1"/>
          <p:cNvSpPr>
            <a:spLocks noGrp="1"/>
          </p:cNvSpPr>
          <p:nvPr>
            <p:ph type="title"/>
          </p:nvPr>
        </p:nvSpPr>
        <p:spPr>
          <a:xfrm>
            <a:off x="838080" y="454680"/>
            <a:ext cx="10514880" cy="114516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cs-CZ" sz="4400" b="0" strike="noStrike" spc="-1">
              <a:latin typeface="Arial"/>
            </a:endParaRPr>
          </a:p>
        </p:txBody>
      </p:sp>
      <p:sp>
        <p:nvSpPr>
          <p:cNvPr id="41" name="PlaceHolder 2"/>
          <p:cNvSpPr>
            <a:spLocks noGrp="1"/>
          </p:cNvSpPr>
          <p:nvPr>
            <p:ph type="subTitle"/>
          </p:nvPr>
        </p:nvSpPr>
        <p:spPr>
          <a:xfrm>
            <a:off x="838080" y="1825560"/>
            <a:ext cx="2527920" cy="435060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cs-CZ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PlaceHolder 1"/>
          <p:cNvSpPr>
            <a:spLocks noGrp="1"/>
          </p:cNvSpPr>
          <p:nvPr>
            <p:ph type="title"/>
          </p:nvPr>
        </p:nvSpPr>
        <p:spPr>
          <a:xfrm>
            <a:off x="838080" y="454680"/>
            <a:ext cx="10514880" cy="114516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cs-CZ" sz="4400" b="0" strike="noStrike" spc="-1">
              <a:latin typeface="Arial"/>
            </a:endParaRPr>
          </a:p>
        </p:txBody>
      </p:sp>
      <p:sp>
        <p:nvSpPr>
          <p:cNvPr id="43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2527920" cy="4350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cs-CZ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PlaceHolder 1"/>
          <p:cNvSpPr>
            <a:spLocks noGrp="1"/>
          </p:cNvSpPr>
          <p:nvPr>
            <p:ph type="title"/>
          </p:nvPr>
        </p:nvSpPr>
        <p:spPr>
          <a:xfrm>
            <a:off x="838080" y="454680"/>
            <a:ext cx="10514880" cy="114516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cs-CZ" sz="4400" b="0" strike="noStrike" spc="-1">
              <a:latin typeface="Arial"/>
            </a:endParaRPr>
          </a:p>
        </p:txBody>
      </p:sp>
      <p:sp>
        <p:nvSpPr>
          <p:cNvPr id="45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1233360" cy="4350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cs-CZ" sz="3200" b="0" strike="noStrike" spc="-1">
              <a:latin typeface="Arial"/>
            </a:endParaRPr>
          </a:p>
        </p:txBody>
      </p:sp>
      <p:sp>
        <p:nvSpPr>
          <p:cNvPr id="46" name="PlaceHolder 3"/>
          <p:cNvSpPr>
            <a:spLocks noGrp="1"/>
          </p:cNvSpPr>
          <p:nvPr>
            <p:ph type="body"/>
          </p:nvPr>
        </p:nvSpPr>
        <p:spPr>
          <a:xfrm>
            <a:off x="2133360" y="1825560"/>
            <a:ext cx="1233360" cy="4350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cs-CZ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PlaceHolder 1"/>
          <p:cNvSpPr>
            <a:spLocks noGrp="1"/>
          </p:cNvSpPr>
          <p:nvPr>
            <p:ph type="title"/>
          </p:nvPr>
        </p:nvSpPr>
        <p:spPr>
          <a:xfrm>
            <a:off x="838080" y="454680"/>
            <a:ext cx="10514880" cy="114516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cs-CZ" sz="44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PlaceHolder 1"/>
          <p:cNvSpPr>
            <a:spLocks noGrp="1"/>
          </p:cNvSpPr>
          <p:nvPr>
            <p:ph type="subTitle"/>
          </p:nvPr>
        </p:nvSpPr>
        <p:spPr>
          <a:xfrm>
            <a:off x="838080" y="454680"/>
            <a:ext cx="10514880" cy="530964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cs-CZ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PlaceHolder 1"/>
          <p:cNvSpPr>
            <a:spLocks noGrp="1"/>
          </p:cNvSpPr>
          <p:nvPr>
            <p:ph type="title"/>
          </p:nvPr>
        </p:nvSpPr>
        <p:spPr>
          <a:xfrm>
            <a:off x="838080" y="454680"/>
            <a:ext cx="10514880" cy="114516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cs-CZ" sz="4400" b="0" strike="noStrike" spc="-1">
              <a:latin typeface="Arial"/>
            </a:endParaRPr>
          </a:p>
        </p:txBody>
      </p:sp>
      <p:sp>
        <p:nvSpPr>
          <p:cNvPr id="50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1233360" cy="2075040"/>
          </a:xfrm>
          <a:prstGeom prst="rect">
            <a:avLst/>
          </a:prstGeom>
        </p:spPr>
        <p:txBody>
          <a:bodyPr lIns="0" tIns="0" rIns="0" bIns="0">
            <a:normAutofit fontScale="51000"/>
          </a:bodyPr>
          <a:lstStyle/>
          <a:p>
            <a:endParaRPr lang="cs-CZ" sz="3200" b="0" strike="noStrike" spc="-1">
              <a:latin typeface="Arial"/>
            </a:endParaRPr>
          </a:p>
        </p:txBody>
      </p:sp>
      <p:sp>
        <p:nvSpPr>
          <p:cNvPr id="51" name="PlaceHolder 3"/>
          <p:cNvSpPr>
            <a:spLocks noGrp="1"/>
          </p:cNvSpPr>
          <p:nvPr>
            <p:ph type="body"/>
          </p:nvPr>
        </p:nvSpPr>
        <p:spPr>
          <a:xfrm>
            <a:off x="2133360" y="1825560"/>
            <a:ext cx="1233360" cy="4350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cs-CZ" sz="3200" b="0" strike="noStrike" spc="-1">
              <a:latin typeface="Arial"/>
            </a:endParaRPr>
          </a:p>
        </p:txBody>
      </p:sp>
      <p:sp>
        <p:nvSpPr>
          <p:cNvPr id="52" name="PlaceHolder 4"/>
          <p:cNvSpPr>
            <a:spLocks noGrp="1"/>
          </p:cNvSpPr>
          <p:nvPr>
            <p:ph type="body"/>
          </p:nvPr>
        </p:nvSpPr>
        <p:spPr>
          <a:xfrm>
            <a:off x="838080" y="4098240"/>
            <a:ext cx="1233360" cy="2075040"/>
          </a:xfrm>
          <a:prstGeom prst="rect">
            <a:avLst/>
          </a:prstGeom>
        </p:spPr>
        <p:txBody>
          <a:bodyPr lIns="0" tIns="0" rIns="0" bIns="0">
            <a:normAutofit fontScale="51000"/>
          </a:bodyPr>
          <a:lstStyle/>
          <a:p>
            <a:endParaRPr lang="cs-CZ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PlaceHolder 1"/>
          <p:cNvSpPr>
            <a:spLocks noGrp="1"/>
          </p:cNvSpPr>
          <p:nvPr>
            <p:ph type="title"/>
          </p:nvPr>
        </p:nvSpPr>
        <p:spPr>
          <a:xfrm>
            <a:off x="838080" y="454680"/>
            <a:ext cx="10514880" cy="114516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cs-CZ" sz="4400" b="0" strike="noStrike" spc="-1">
              <a:latin typeface="Arial"/>
            </a:endParaRPr>
          </a:p>
        </p:txBody>
      </p:sp>
      <p:sp>
        <p:nvSpPr>
          <p:cNvPr id="54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1233360" cy="4350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cs-CZ" sz="3200" b="0" strike="noStrike" spc="-1">
              <a:latin typeface="Arial"/>
            </a:endParaRPr>
          </a:p>
        </p:txBody>
      </p:sp>
      <p:sp>
        <p:nvSpPr>
          <p:cNvPr id="55" name="PlaceHolder 3"/>
          <p:cNvSpPr>
            <a:spLocks noGrp="1"/>
          </p:cNvSpPr>
          <p:nvPr>
            <p:ph type="body"/>
          </p:nvPr>
        </p:nvSpPr>
        <p:spPr>
          <a:xfrm>
            <a:off x="2133360" y="1825560"/>
            <a:ext cx="1233360" cy="2075040"/>
          </a:xfrm>
          <a:prstGeom prst="rect">
            <a:avLst/>
          </a:prstGeom>
        </p:spPr>
        <p:txBody>
          <a:bodyPr lIns="0" tIns="0" rIns="0" bIns="0">
            <a:normAutofit fontScale="51000"/>
          </a:bodyPr>
          <a:lstStyle/>
          <a:p>
            <a:endParaRPr lang="cs-CZ" sz="3200" b="0" strike="noStrike" spc="-1">
              <a:latin typeface="Arial"/>
            </a:endParaRPr>
          </a:p>
        </p:txBody>
      </p:sp>
      <p:sp>
        <p:nvSpPr>
          <p:cNvPr id="56" name="PlaceHolder 4"/>
          <p:cNvSpPr>
            <a:spLocks noGrp="1"/>
          </p:cNvSpPr>
          <p:nvPr>
            <p:ph type="body"/>
          </p:nvPr>
        </p:nvSpPr>
        <p:spPr>
          <a:xfrm>
            <a:off x="2133360" y="4098240"/>
            <a:ext cx="1233360" cy="2075040"/>
          </a:xfrm>
          <a:prstGeom prst="rect">
            <a:avLst/>
          </a:prstGeom>
        </p:spPr>
        <p:txBody>
          <a:bodyPr lIns="0" tIns="0" rIns="0" bIns="0">
            <a:normAutofit fontScale="51000"/>
          </a:bodyPr>
          <a:lstStyle/>
          <a:p>
            <a:endParaRPr lang="cs-CZ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PlaceHolder 1"/>
          <p:cNvSpPr>
            <a:spLocks noGrp="1"/>
          </p:cNvSpPr>
          <p:nvPr>
            <p:ph type="title"/>
          </p:nvPr>
        </p:nvSpPr>
        <p:spPr>
          <a:xfrm>
            <a:off x="838080" y="454680"/>
            <a:ext cx="10514880" cy="114516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cs-CZ" sz="4400" b="0" strike="noStrike" spc="-1">
              <a:latin typeface="Arial"/>
            </a:endParaRPr>
          </a:p>
        </p:txBody>
      </p:sp>
      <p:sp>
        <p:nvSpPr>
          <p:cNvPr id="58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1233360" cy="2075040"/>
          </a:xfrm>
          <a:prstGeom prst="rect">
            <a:avLst/>
          </a:prstGeom>
        </p:spPr>
        <p:txBody>
          <a:bodyPr lIns="0" tIns="0" rIns="0" bIns="0">
            <a:normAutofit fontScale="51000"/>
          </a:bodyPr>
          <a:lstStyle/>
          <a:p>
            <a:endParaRPr lang="cs-CZ" sz="3200" b="0" strike="noStrike" spc="-1">
              <a:latin typeface="Arial"/>
            </a:endParaRPr>
          </a:p>
        </p:txBody>
      </p:sp>
      <p:sp>
        <p:nvSpPr>
          <p:cNvPr id="59" name="PlaceHolder 3"/>
          <p:cNvSpPr>
            <a:spLocks noGrp="1"/>
          </p:cNvSpPr>
          <p:nvPr>
            <p:ph type="body"/>
          </p:nvPr>
        </p:nvSpPr>
        <p:spPr>
          <a:xfrm>
            <a:off x="2133360" y="1825560"/>
            <a:ext cx="1233360" cy="2075040"/>
          </a:xfrm>
          <a:prstGeom prst="rect">
            <a:avLst/>
          </a:prstGeom>
        </p:spPr>
        <p:txBody>
          <a:bodyPr lIns="0" tIns="0" rIns="0" bIns="0">
            <a:normAutofit fontScale="51000"/>
          </a:bodyPr>
          <a:lstStyle/>
          <a:p>
            <a:endParaRPr lang="cs-CZ" sz="3200" b="0" strike="noStrike" spc="-1">
              <a:latin typeface="Arial"/>
            </a:endParaRPr>
          </a:p>
        </p:txBody>
      </p:sp>
      <p:sp>
        <p:nvSpPr>
          <p:cNvPr id="60" name="PlaceHolder 4"/>
          <p:cNvSpPr>
            <a:spLocks noGrp="1"/>
          </p:cNvSpPr>
          <p:nvPr>
            <p:ph type="body"/>
          </p:nvPr>
        </p:nvSpPr>
        <p:spPr>
          <a:xfrm>
            <a:off x="838080" y="4098240"/>
            <a:ext cx="252792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cs-CZ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PlaceHolder 1"/>
          <p:cNvSpPr>
            <a:spLocks noGrp="1"/>
          </p:cNvSpPr>
          <p:nvPr>
            <p:ph type="title"/>
          </p:nvPr>
        </p:nvSpPr>
        <p:spPr>
          <a:xfrm>
            <a:off x="838080" y="454680"/>
            <a:ext cx="10514880" cy="114516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cs-CZ" sz="4400" b="0" strike="noStrike" spc="-1">
              <a:latin typeface="Arial"/>
            </a:endParaRPr>
          </a:p>
        </p:txBody>
      </p:sp>
      <p:sp>
        <p:nvSpPr>
          <p:cNvPr id="62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252792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cs-CZ" sz="3200" b="0" strike="noStrike" spc="-1">
              <a:latin typeface="Arial"/>
            </a:endParaRPr>
          </a:p>
        </p:txBody>
      </p:sp>
      <p:sp>
        <p:nvSpPr>
          <p:cNvPr id="63" name="PlaceHolder 3"/>
          <p:cNvSpPr>
            <a:spLocks noGrp="1"/>
          </p:cNvSpPr>
          <p:nvPr>
            <p:ph type="body"/>
          </p:nvPr>
        </p:nvSpPr>
        <p:spPr>
          <a:xfrm>
            <a:off x="838080" y="4098240"/>
            <a:ext cx="252792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cs-CZ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PlaceHolder 1"/>
          <p:cNvSpPr>
            <a:spLocks noGrp="1"/>
          </p:cNvSpPr>
          <p:nvPr>
            <p:ph type="title"/>
          </p:nvPr>
        </p:nvSpPr>
        <p:spPr>
          <a:xfrm>
            <a:off x="838080" y="454680"/>
            <a:ext cx="10514880" cy="114516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cs-CZ" sz="4400" b="0" strike="noStrike" spc="-1">
              <a:latin typeface="Arial"/>
            </a:endParaRPr>
          </a:p>
        </p:txBody>
      </p:sp>
      <p:sp>
        <p:nvSpPr>
          <p:cNvPr id="65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1233360" cy="2075040"/>
          </a:xfrm>
          <a:prstGeom prst="rect">
            <a:avLst/>
          </a:prstGeom>
        </p:spPr>
        <p:txBody>
          <a:bodyPr lIns="0" tIns="0" rIns="0" bIns="0">
            <a:normAutofit fontScale="51000"/>
          </a:bodyPr>
          <a:lstStyle/>
          <a:p>
            <a:endParaRPr lang="cs-CZ" sz="3200" b="0" strike="noStrike" spc="-1">
              <a:latin typeface="Arial"/>
            </a:endParaRPr>
          </a:p>
        </p:txBody>
      </p:sp>
      <p:sp>
        <p:nvSpPr>
          <p:cNvPr id="66" name="PlaceHolder 3"/>
          <p:cNvSpPr>
            <a:spLocks noGrp="1"/>
          </p:cNvSpPr>
          <p:nvPr>
            <p:ph type="body"/>
          </p:nvPr>
        </p:nvSpPr>
        <p:spPr>
          <a:xfrm>
            <a:off x="2133360" y="1825560"/>
            <a:ext cx="1233360" cy="2075040"/>
          </a:xfrm>
          <a:prstGeom prst="rect">
            <a:avLst/>
          </a:prstGeom>
        </p:spPr>
        <p:txBody>
          <a:bodyPr lIns="0" tIns="0" rIns="0" bIns="0">
            <a:normAutofit fontScale="51000"/>
          </a:bodyPr>
          <a:lstStyle/>
          <a:p>
            <a:endParaRPr lang="cs-CZ" sz="3200" b="0" strike="noStrike" spc="-1">
              <a:latin typeface="Arial"/>
            </a:endParaRPr>
          </a:p>
        </p:txBody>
      </p:sp>
      <p:sp>
        <p:nvSpPr>
          <p:cNvPr id="67" name="PlaceHolder 4"/>
          <p:cNvSpPr>
            <a:spLocks noGrp="1"/>
          </p:cNvSpPr>
          <p:nvPr>
            <p:ph type="body"/>
          </p:nvPr>
        </p:nvSpPr>
        <p:spPr>
          <a:xfrm>
            <a:off x="838080" y="4098240"/>
            <a:ext cx="1233360" cy="2075040"/>
          </a:xfrm>
          <a:prstGeom prst="rect">
            <a:avLst/>
          </a:prstGeom>
        </p:spPr>
        <p:txBody>
          <a:bodyPr lIns="0" tIns="0" rIns="0" bIns="0">
            <a:normAutofit fontScale="51000"/>
          </a:bodyPr>
          <a:lstStyle/>
          <a:p>
            <a:endParaRPr lang="cs-CZ" sz="3200" b="0" strike="noStrike" spc="-1">
              <a:latin typeface="Arial"/>
            </a:endParaRPr>
          </a:p>
        </p:txBody>
      </p:sp>
      <p:sp>
        <p:nvSpPr>
          <p:cNvPr id="68" name="PlaceHolder 5"/>
          <p:cNvSpPr>
            <a:spLocks noGrp="1"/>
          </p:cNvSpPr>
          <p:nvPr>
            <p:ph type="body"/>
          </p:nvPr>
        </p:nvSpPr>
        <p:spPr>
          <a:xfrm>
            <a:off x="2133360" y="4098240"/>
            <a:ext cx="1233360" cy="2075040"/>
          </a:xfrm>
          <a:prstGeom prst="rect">
            <a:avLst/>
          </a:prstGeom>
        </p:spPr>
        <p:txBody>
          <a:bodyPr lIns="0" tIns="0" rIns="0" bIns="0">
            <a:normAutofit fontScale="51000"/>
          </a:bodyPr>
          <a:lstStyle/>
          <a:p>
            <a:endParaRPr lang="cs-CZ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PlaceHolder 1"/>
          <p:cNvSpPr>
            <a:spLocks noGrp="1"/>
          </p:cNvSpPr>
          <p:nvPr>
            <p:ph type="title"/>
          </p:nvPr>
        </p:nvSpPr>
        <p:spPr>
          <a:xfrm>
            <a:off x="838080" y="454680"/>
            <a:ext cx="10514880" cy="114516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cs-CZ" sz="4400" b="0" strike="noStrike" spc="-1">
              <a:latin typeface="Arial"/>
            </a:endParaRPr>
          </a:p>
        </p:txBody>
      </p:sp>
      <p:sp>
        <p:nvSpPr>
          <p:cNvPr id="70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813600" cy="2075040"/>
          </a:xfrm>
          <a:prstGeom prst="rect">
            <a:avLst/>
          </a:prstGeom>
        </p:spPr>
        <p:txBody>
          <a:bodyPr lIns="0" tIns="0" rIns="0" bIns="0">
            <a:normAutofit fontScale="16000"/>
          </a:bodyPr>
          <a:lstStyle/>
          <a:p>
            <a:endParaRPr lang="cs-CZ" sz="3200" b="0" strike="noStrike" spc="-1">
              <a:latin typeface="Arial"/>
            </a:endParaRPr>
          </a:p>
        </p:txBody>
      </p:sp>
      <p:sp>
        <p:nvSpPr>
          <p:cNvPr id="71" name="PlaceHolder 3"/>
          <p:cNvSpPr>
            <a:spLocks noGrp="1"/>
          </p:cNvSpPr>
          <p:nvPr>
            <p:ph type="body"/>
          </p:nvPr>
        </p:nvSpPr>
        <p:spPr>
          <a:xfrm>
            <a:off x="1692720" y="1825560"/>
            <a:ext cx="813600" cy="2075040"/>
          </a:xfrm>
          <a:prstGeom prst="rect">
            <a:avLst/>
          </a:prstGeom>
        </p:spPr>
        <p:txBody>
          <a:bodyPr lIns="0" tIns="0" rIns="0" bIns="0">
            <a:normAutofit fontScale="16000"/>
          </a:bodyPr>
          <a:lstStyle/>
          <a:p>
            <a:endParaRPr lang="cs-CZ" sz="3200" b="0" strike="noStrike" spc="-1">
              <a:latin typeface="Arial"/>
            </a:endParaRPr>
          </a:p>
        </p:txBody>
      </p:sp>
      <p:sp>
        <p:nvSpPr>
          <p:cNvPr id="72" name="PlaceHolder 4"/>
          <p:cNvSpPr>
            <a:spLocks noGrp="1"/>
          </p:cNvSpPr>
          <p:nvPr>
            <p:ph type="body"/>
          </p:nvPr>
        </p:nvSpPr>
        <p:spPr>
          <a:xfrm>
            <a:off x="2547360" y="1825560"/>
            <a:ext cx="813600" cy="2075040"/>
          </a:xfrm>
          <a:prstGeom prst="rect">
            <a:avLst/>
          </a:prstGeom>
        </p:spPr>
        <p:txBody>
          <a:bodyPr lIns="0" tIns="0" rIns="0" bIns="0">
            <a:normAutofit fontScale="16000"/>
          </a:bodyPr>
          <a:lstStyle/>
          <a:p>
            <a:endParaRPr lang="cs-CZ" sz="3200" b="0" strike="noStrike" spc="-1">
              <a:latin typeface="Arial"/>
            </a:endParaRPr>
          </a:p>
        </p:txBody>
      </p:sp>
      <p:sp>
        <p:nvSpPr>
          <p:cNvPr id="73" name="PlaceHolder 5"/>
          <p:cNvSpPr>
            <a:spLocks noGrp="1"/>
          </p:cNvSpPr>
          <p:nvPr>
            <p:ph type="body"/>
          </p:nvPr>
        </p:nvSpPr>
        <p:spPr>
          <a:xfrm>
            <a:off x="838080" y="4098240"/>
            <a:ext cx="813600" cy="2075040"/>
          </a:xfrm>
          <a:prstGeom prst="rect">
            <a:avLst/>
          </a:prstGeom>
        </p:spPr>
        <p:txBody>
          <a:bodyPr lIns="0" tIns="0" rIns="0" bIns="0">
            <a:normAutofit fontScale="16000"/>
          </a:bodyPr>
          <a:lstStyle/>
          <a:p>
            <a:endParaRPr lang="cs-CZ" sz="3200" b="0" strike="noStrike" spc="-1">
              <a:latin typeface="Arial"/>
            </a:endParaRPr>
          </a:p>
        </p:txBody>
      </p:sp>
      <p:sp>
        <p:nvSpPr>
          <p:cNvPr id="74" name="PlaceHolder 6"/>
          <p:cNvSpPr>
            <a:spLocks noGrp="1"/>
          </p:cNvSpPr>
          <p:nvPr>
            <p:ph type="body"/>
          </p:nvPr>
        </p:nvSpPr>
        <p:spPr>
          <a:xfrm>
            <a:off x="1692720" y="4098240"/>
            <a:ext cx="813600" cy="2075040"/>
          </a:xfrm>
          <a:prstGeom prst="rect">
            <a:avLst/>
          </a:prstGeom>
        </p:spPr>
        <p:txBody>
          <a:bodyPr lIns="0" tIns="0" rIns="0" bIns="0">
            <a:normAutofit fontScale="16000"/>
          </a:bodyPr>
          <a:lstStyle/>
          <a:p>
            <a:endParaRPr lang="cs-CZ" sz="3200" b="0" strike="noStrike" spc="-1">
              <a:latin typeface="Arial"/>
            </a:endParaRPr>
          </a:p>
        </p:txBody>
      </p:sp>
      <p:sp>
        <p:nvSpPr>
          <p:cNvPr id="75" name="PlaceHolder 7"/>
          <p:cNvSpPr>
            <a:spLocks noGrp="1"/>
          </p:cNvSpPr>
          <p:nvPr>
            <p:ph type="body"/>
          </p:nvPr>
        </p:nvSpPr>
        <p:spPr>
          <a:xfrm>
            <a:off x="2547360" y="4098240"/>
            <a:ext cx="813600" cy="2075040"/>
          </a:xfrm>
          <a:prstGeom prst="rect">
            <a:avLst/>
          </a:prstGeom>
        </p:spPr>
        <p:txBody>
          <a:bodyPr lIns="0" tIns="0" rIns="0" bIns="0">
            <a:normAutofit fontScale="16000"/>
          </a:bodyPr>
          <a:lstStyle/>
          <a:p>
            <a:endParaRPr lang="cs-CZ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PlaceHolder 1"/>
          <p:cNvSpPr>
            <a:spLocks noGrp="1"/>
          </p:cNvSpPr>
          <p:nvPr>
            <p:ph type="title"/>
          </p:nvPr>
        </p:nvSpPr>
        <p:spPr>
          <a:xfrm>
            <a:off x="838080" y="454680"/>
            <a:ext cx="10514880" cy="114516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cs-CZ" sz="4400" b="0" strike="noStrike" spc="-1">
              <a:latin typeface="Arial"/>
            </a:endParaRPr>
          </a:p>
        </p:txBody>
      </p:sp>
      <p:sp>
        <p:nvSpPr>
          <p:cNvPr id="80" name="PlaceHolder 2"/>
          <p:cNvSpPr>
            <a:spLocks noGrp="1"/>
          </p:cNvSpPr>
          <p:nvPr>
            <p:ph type="subTitle"/>
          </p:nvPr>
        </p:nvSpPr>
        <p:spPr>
          <a:xfrm>
            <a:off x="838080" y="1825560"/>
            <a:ext cx="2527920" cy="435060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cs-CZ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PlaceHolder 1"/>
          <p:cNvSpPr>
            <a:spLocks noGrp="1"/>
          </p:cNvSpPr>
          <p:nvPr>
            <p:ph type="title"/>
          </p:nvPr>
        </p:nvSpPr>
        <p:spPr>
          <a:xfrm>
            <a:off x="838080" y="454680"/>
            <a:ext cx="10514880" cy="114516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cs-CZ" sz="4400" b="0" strike="noStrike" spc="-1">
              <a:latin typeface="Arial"/>
            </a:endParaRPr>
          </a:p>
        </p:txBody>
      </p:sp>
      <p:sp>
        <p:nvSpPr>
          <p:cNvPr id="82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2527920" cy="4350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cs-CZ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PlaceHolder 1"/>
          <p:cNvSpPr>
            <a:spLocks noGrp="1"/>
          </p:cNvSpPr>
          <p:nvPr>
            <p:ph type="title"/>
          </p:nvPr>
        </p:nvSpPr>
        <p:spPr>
          <a:xfrm>
            <a:off x="838080" y="454680"/>
            <a:ext cx="10514880" cy="114516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cs-CZ" sz="4400" b="0" strike="noStrike" spc="-1">
              <a:latin typeface="Arial"/>
            </a:endParaRPr>
          </a:p>
        </p:txBody>
      </p:sp>
      <p:sp>
        <p:nvSpPr>
          <p:cNvPr id="84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1233360" cy="4350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cs-CZ" sz="3200" b="0" strike="noStrike" spc="-1">
              <a:latin typeface="Arial"/>
            </a:endParaRPr>
          </a:p>
        </p:txBody>
      </p:sp>
      <p:sp>
        <p:nvSpPr>
          <p:cNvPr id="85" name="PlaceHolder 3"/>
          <p:cNvSpPr>
            <a:spLocks noGrp="1"/>
          </p:cNvSpPr>
          <p:nvPr>
            <p:ph type="body"/>
          </p:nvPr>
        </p:nvSpPr>
        <p:spPr>
          <a:xfrm>
            <a:off x="2133360" y="1825560"/>
            <a:ext cx="1233360" cy="4350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cs-CZ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PlaceHolder 1"/>
          <p:cNvSpPr>
            <a:spLocks noGrp="1"/>
          </p:cNvSpPr>
          <p:nvPr>
            <p:ph type="title"/>
          </p:nvPr>
        </p:nvSpPr>
        <p:spPr>
          <a:xfrm>
            <a:off x="838080" y="454680"/>
            <a:ext cx="10514880" cy="114516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cs-CZ" sz="44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PlaceHolder 1"/>
          <p:cNvSpPr>
            <a:spLocks noGrp="1"/>
          </p:cNvSpPr>
          <p:nvPr>
            <p:ph type="subTitle"/>
          </p:nvPr>
        </p:nvSpPr>
        <p:spPr>
          <a:xfrm>
            <a:off x="838080" y="454680"/>
            <a:ext cx="10514880" cy="530964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cs-CZ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PlaceHolder 1"/>
          <p:cNvSpPr>
            <a:spLocks noGrp="1"/>
          </p:cNvSpPr>
          <p:nvPr>
            <p:ph type="title"/>
          </p:nvPr>
        </p:nvSpPr>
        <p:spPr>
          <a:xfrm>
            <a:off x="838080" y="454680"/>
            <a:ext cx="10514880" cy="114516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cs-CZ" sz="4400" b="0" strike="noStrike" spc="-1">
              <a:latin typeface="Arial"/>
            </a:endParaRPr>
          </a:p>
        </p:txBody>
      </p:sp>
      <p:sp>
        <p:nvSpPr>
          <p:cNvPr id="89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1233360" cy="2075040"/>
          </a:xfrm>
          <a:prstGeom prst="rect">
            <a:avLst/>
          </a:prstGeom>
        </p:spPr>
        <p:txBody>
          <a:bodyPr lIns="0" tIns="0" rIns="0" bIns="0">
            <a:normAutofit fontScale="51000"/>
          </a:bodyPr>
          <a:lstStyle/>
          <a:p>
            <a:endParaRPr lang="cs-CZ" sz="3200" b="0" strike="noStrike" spc="-1">
              <a:latin typeface="Arial"/>
            </a:endParaRPr>
          </a:p>
        </p:txBody>
      </p:sp>
      <p:sp>
        <p:nvSpPr>
          <p:cNvPr id="90" name="PlaceHolder 3"/>
          <p:cNvSpPr>
            <a:spLocks noGrp="1"/>
          </p:cNvSpPr>
          <p:nvPr>
            <p:ph type="body"/>
          </p:nvPr>
        </p:nvSpPr>
        <p:spPr>
          <a:xfrm>
            <a:off x="2133360" y="1825560"/>
            <a:ext cx="1233360" cy="4350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cs-CZ" sz="3200" b="0" strike="noStrike" spc="-1">
              <a:latin typeface="Arial"/>
            </a:endParaRPr>
          </a:p>
        </p:txBody>
      </p:sp>
      <p:sp>
        <p:nvSpPr>
          <p:cNvPr id="91" name="PlaceHolder 4"/>
          <p:cNvSpPr>
            <a:spLocks noGrp="1"/>
          </p:cNvSpPr>
          <p:nvPr>
            <p:ph type="body"/>
          </p:nvPr>
        </p:nvSpPr>
        <p:spPr>
          <a:xfrm>
            <a:off x="838080" y="4098240"/>
            <a:ext cx="1233360" cy="2075040"/>
          </a:xfrm>
          <a:prstGeom prst="rect">
            <a:avLst/>
          </a:prstGeom>
        </p:spPr>
        <p:txBody>
          <a:bodyPr lIns="0" tIns="0" rIns="0" bIns="0">
            <a:normAutofit fontScale="51000"/>
          </a:bodyPr>
          <a:lstStyle/>
          <a:p>
            <a:endParaRPr lang="cs-CZ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PlaceHolder 1"/>
          <p:cNvSpPr>
            <a:spLocks noGrp="1"/>
          </p:cNvSpPr>
          <p:nvPr>
            <p:ph type="title"/>
          </p:nvPr>
        </p:nvSpPr>
        <p:spPr>
          <a:xfrm>
            <a:off x="838080" y="454680"/>
            <a:ext cx="10514880" cy="114516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cs-CZ" sz="4400" b="0" strike="noStrike" spc="-1">
              <a:latin typeface="Arial"/>
            </a:endParaRPr>
          </a:p>
        </p:txBody>
      </p:sp>
      <p:sp>
        <p:nvSpPr>
          <p:cNvPr id="93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1233360" cy="43506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cs-CZ" sz="3200" b="0" strike="noStrike" spc="-1">
              <a:latin typeface="Arial"/>
            </a:endParaRPr>
          </a:p>
        </p:txBody>
      </p:sp>
      <p:sp>
        <p:nvSpPr>
          <p:cNvPr id="94" name="PlaceHolder 3"/>
          <p:cNvSpPr>
            <a:spLocks noGrp="1"/>
          </p:cNvSpPr>
          <p:nvPr>
            <p:ph type="body"/>
          </p:nvPr>
        </p:nvSpPr>
        <p:spPr>
          <a:xfrm>
            <a:off x="2133360" y="1825560"/>
            <a:ext cx="1233360" cy="2075040"/>
          </a:xfrm>
          <a:prstGeom prst="rect">
            <a:avLst/>
          </a:prstGeom>
        </p:spPr>
        <p:txBody>
          <a:bodyPr lIns="0" tIns="0" rIns="0" bIns="0">
            <a:normAutofit fontScale="51000"/>
          </a:bodyPr>
          <a:lstStyle/>
          <a:p>
            <a:endParaRPr lang="cs-CZ" sz="3200" b="0" strike="noStrike" spc="-1">
              <a:latin typeface="Arial"/>
            </a:endParaRPr>
          </a:p>
        </p:txBody>
      </p:sp>
      <p:sp>
        <p:nvSpPr>
          <p:cNvPr id="95" name="PlaceHolder 4"/>
          <p:cNvSpPr>
            <a:spLocks noGrp="1"/>
          </p:cNvSpPr>
          <p:nvPr>
            <p:ph type="body"/>
          </p:nvPr>
        </p:nvSpPr>
        <p:spPr>
          <a:xfrm>
            <a:off x="2133360" y="4098240"/>
            <a:ext cx="1233360" cy="2075040"/>
          </a:xfrm>
          <a:prstGeom prst="rect">
            <a:avLst/>
          </a:prstGeom>
        </p:spPr>
        <p:txBody>
          <a:bodyPr lIns="0" tIns="0" rIns="0" bIns="0">
            <a:normAutofit fontScale="51000"/>
          </a:bodyPr>
          <a:lstStyle/>
          <a:p>
            <a:endParaRPr lang="cs-CZ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PlaceHolder 1"/>
          <p:cNvSpPr>
            <a:spLocks noGrp="1"/>
          </p:cNvSpPr>
          <p:nvPr>
            <p:ph type="title"/>
          </p:nvPr>
        </p:nvSpPr>
        <p:spPr>
          <a:xfrm>
            <a:off x="838080" y="454680"/>
            <a:ext cx="10514880" cy="114516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cs-CZ" sz="4400" b="0" strike="noStrike" spc="-1">
              <a:latin typeface="Arial"/>
            </a:endParaRPr>
          </a:p>
        </p:txBody>
      </p:sp>
      <p:sp>
        <p:nvSpPr>
          <p:cNvPr id="97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1233360" cy="2075040"/>
          </a:xfrm>
          <a:prstGeom prst="rect">
            <a:avLst/>
          </a:prstGeom>
        </p:spPr>
        <p:txBody>
          <a:bodyPr lIns="0" tIns="0" rIns="0" bIns="0">
            <a:normAutofit fontScale="51000"/>
          </a:bodyPr>
          <a:lstStyle/>
          <a:p>
            <a:endParaRPr lang="cs-CZ" sz="3200" b="0" strike="noStrike" spc="-1">
              <a:latin typeface="Arial"/>
            </a:endParaRPr>
          </a:p>
        </p:txBody>
      </p:sp>
      <p:sp>
        <p:nvSpPr>
          <p:cNvPr id="98" name="PlaceHolder 3"/>
          <p:cNvSpPr>
            <a:spLocks noGrp="1"/>
          </p:cNvSpPr>
          <p:nvPr>
            <p:ph type="body"/>
          </p:nvPr>
        </p:nvSpPr>
        <p:spPr>
          <a:xfrm>
            <a:off x="2133360" y="1825560"/>
            <a:ext cx="1233360" cy="2075040"/>
          </a:xfrm>
          <a:prstGeom prst="rect">
            <a:avLst/>
          </a:prstGeom>
        </p:spPr>
        <p:txBody>
          <a:bodyPr lIns="0" tIns="0" rIns="0" bIns="0">
            <a:normAutofit fontScale="51000"/>
          </a:bodyPr>
          <a:lstStyle/>
          <a:p>
            <a:endParaRPr lang="cs-CZ" sz="3200" b="0" strike="noStrike" spc="-1">
              <a:latin typeface="Arial"/>
            </a:endParaRPr>
          </a:p>
        </p:txBody>
      </p:sp>
      <p:sp>
        <p:nvSpPr>
          <p:cNvPr id="99" name="PlaceHolder 4"/>
          <p:cNvSpPr>
            <a:spLocks noGrp="1"/>
          </p:cNvSpPr>
          <p:nvPr>
            <p:ph type="body"/>
          </p:nvPr>
        </p:nvSpPr>
        <p:spPr>
          <a:xfrm>
            <a:off x="838080" y="4098240"/>
            <a:ext cx="252792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cs-CZ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PlaceHolder 1"/>
          <p:cNvSpPr>
            <a:spLocks noGrp="1"/>
          </p:cNvSpPr>
          <p:nvPr>
            <p:ph type="title"/>
          </p:nvPr>
        </p:nvSpPr>
        <p:spPr>
          <a:xfrm>
            <a:off x="838080" y="454680"/>
            <a:ext cx="10514880" cy="114516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cs-CZ" sz="4400" b="0" strike="noStrike" spc="-1">
              <a:latin typeface="Arial"/>
            </a:endParaRPr>
          </a:p>
        </p:txBody>
      </p:sp>
      <p:sp>
        <p:nvSpPr>
          <p:cNvPr id="101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252792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cs-CZ" sz="3200" b="0" strike="noStrike" spc="-1">
              <a:latin typeface="Arial"/>
            </a:endParaRPr>
          </a:p>
        </p:txBody>
      </p:sp>
      <p:sp>
        <p:nvSpPr>
          <p:cNvPr id="102" name="PlaceHolder 3"/>
          <p:cNvSpPr>
            <a:spLocks noGrp="1"/>
          </p:cNvSpPr>
          <p:nvPr>
            <p:ph type="body"/>
          </p:nvPr>
        </p:nvSpPr>
        <p:spPr>
          <a:xfrm>
            <a:off x="838080" y="4098240"/>
            <a:ext cx="252792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cs-CZ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PlaceHolder 1"/>
          <p:cNvSpPr>
            <a:spLocks noGrp="1"/>
          </p:cNvSpPr>
          <p:nvPr>
            <p:ph type="title"/>
          </p:nvPr>
        </p:nvSpPr>
        <p:spPr>
          <a:xfrm>
            <a:off x="838080" y="454680"/>
            <a:ext cx="10514880" cy="114516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cs-CZ" sz="4400" b="0" strike="noStrike" spc="-1">
              <a:latin typeface="Arial"/>
            </a:endParaRPr>
          </a:p>
        </p:txBody>
      </p:sp>
      <p:sp>
        <p:nvSpPr>
          <p:cNvPr id="104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1233360" cy="2075040"/>
          </a:xfrm>
          <a:prstGeom prst="rect">
            <a:avLst/>
          </a:prstGeom>
        </p:spPr>
        <p:txBody>
          <a:bodyPr lIns="0" tIns="0" rIns="0" bIns="0">
            <a:normAutofit fontScale="51000"/>
          </a:bodyPr>
          <a:lstStyle/>
          <a:p>
            <a:endParaRPr lang="cs-CZ" sz="3200" b="0" strike="noStrike" spc="-1">
              <a:latin typeface="Arial"/>
            </a:endParaRPr>
          </a:p>
        </p:txBody>
      </p:sp>
      <p:sp>
        <p:nvSpPr>
          <p:cNvPr id="105" name="PlaceHolder 3"/>
          <p:cNvSpPr>
            <a:spLocks noGrp="1"/>
          </p:cNvSpPr>
          <p:nvPr>
            <p:ph type="body"/>
          </p:nvPr>
        </p:nvSpPr>
        <p:spPr>
          <a:xfrm>
            <a:off x="2133360" y="1825560"/>
            <a:ext cx="1233360" cy="2075040"/>
          </a:xfrm>
          <a:prstGeom prst="rect">
            <a:avLst/>
          </a:prstGeom>
        </p:spPr>
        <p:txBody>
          <a:bodyPr lIns="0" tIns="0" rIns="0" bIns="0">
            <a:normAutofit fontScale="51000"/>
          </a:bodyPr>
          <a:lstStyle/>
          <a:p>
            <a:endParaRPr lang="cs-CZ" sz="3200" b="0" strike="noStrike" spc="-1">
              <a:latin typeface="Arial"/>
            </a:endParaRPr>
          </a:p>
        </p:txBody>
      </p:sp>
      <p:sp>
        <p:nvSpPr>
          <p:cNvPr id="106" name="PlaceHolder 4"/>
          <p:cNvSpPr>
            <a:spLocks noGrp="1"/>
          </p:cNvSpPr>
          <p:nvPr>
            <p:ph type="body"/>
          </p:nvPr>
        </p:nvSpPr>
        <p:spPr>
          <a:xfrm>
            <a:off x="838080" y="4098240"/>
            <a:ext cx="1233360" cy="2075040"/>
          </a:xfrm>
          <a:prstGeom prst="rect">
            <a:avLst/>
          </a:prstGeom>
        </p:spPr>
        <p:txBody>
          <a:bodyPr lIns="0" tIns="0" rIns="0" bIns="0">
            <a:normAutofit fontScale="51000"/>
          </a:bodyPr>
          <a:lstStyle/>
          <a:p>
            <a:endParaRPr lang="cs-CZ" sz="3200" b="0" strike="noStrike" spc="-1">
              <a:latin typeface="Arial"/>
            </a:endParaRPr>
          </a:p>
        </p:txBody>
      </p:sp>
      <p:sp>
        <p:nvSpPr>
          <p:cNvPr id="107" name="PlaceHolder 5"/>
          <p:cNvSpPr>
            <a:spLocks noGrp="1"/>
          </p:cNvSpPr>
          <p:nvPr>
            <p:ph type="body"/>
          </p:nvPr>
        </p:nvSpPr>
        <p:spPr>
          <a:xfrm>
            <a:off x="2133360" y="4098240"/>
            <a:ext cx="1233360" cy="2075040"/>
          </a:xfrm>
          <a:prstGeom prst="rect">
            <a:avLst/>
          </a:prstGeom>
        </p:spPr>
        <p:txBody>
          <a:bodyPr lIns="0" tIns="0" rIns="0" bIns="0">
            <a:normAutofit fontScale="51000"/>
          </a:bodyPr>
          <a:lstStyle/>
          <a:p>
            <a:endParaRPr lang="cs-CZ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PlaceHolder 1"/>
          <p:cNvSpPr>
            <a:spLocks noGrp="1"/>
          </p:cNvSpPr>
          <p:nvPr>
            <p:ph type="title"/>
          </p:nvPr>
        </p:nvSpPr>
        <p:spPr>
          <a:xfrm>
            <a:off x="838080" y="454680"/>
            <a:ext cx="10514880" cy="114516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cs-CZ" sz="4400" b="0" strike="noStrike" spc="-1">
              <a:latin typeface="Arial"/>
            </a:endParaRPr>
          </a:p>
        </p:txBody>
      </p:sp>
      <p:sp>
        <p:nvSpPr>
          <p:cNvPr id="109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813600" cy="2075040"/>
          </a:xfrm>
          <a:prstGeom prst="rect">
            <a:avLst/>
          </a:prstGeom>
        </p:spPr>
        <p:txBody>
          <a:bodyPr lIns="0" tIns="0" rIns="0" bIns="0">
            <a:normAutofit fontScale="16000"/>
          </a:bodyPr>
          <a:lstStyle/>
          <a:p>
            <a:endParaRPr lang="cs-CZ" sz="3200" b="0" strike="noStrike" spc="-1">
              <a:latin typeface="Arial"/>
            </a:endParaRPr>
          </a:p>
        </p:txBody>
      </p:sp>
      <p:sp>
        <p:nvSpPr>
          <p:cNvPr id="110" name="PlaceHolder 3"/>
          <p:cNvSpPr>
            <a:spLocks noGrp="1"/>
          </p:cNvSpPr>
          <p:nvPr>
            <p:ph type="body"/>
          </p:nvPr>
        </p:nvSpPr>
        <p:spPr>
          <a:xfrm>
            <a:off x="1692720" y="1825560"/>
            <a:ext cx="813600" cy="2075040"/>
          </a:xfrm>
          <a:prstGeom prst="rect">
            <a:avLst/>
          </a:prstGeom>
        </p:spPr>
        <p:txBody>
          <a:bodyPr lIns="0" tIns="0" rIns="0" bIns="0">
            <a:normAutofit fontScale="16000"/>
          </a:bodyPr>
          <a:lstStyle/>
          <a:p>
            <a:endParaRPr lang="cs-CZ" sz="3200" b="0" strike="noStrike" spc="-1">
              <a:latin typeface="Arial"/>
            </a:endParaRPr>
          </a:p>
        </p:txBody>
      </p:sp>
      <p:sp>
        <p:nvSpPr>
          <p:cNvPr id="111" name="PlaceHolder 4"/>
          <p:cNvSpPr>
            <a:spLocks noGrp="1"/>
          </p:cNvSpPr>
          <p:nvPr>
            <p:ph type="body"/>
          </p:nvPr>
        </p:nvSpPr>
        <p:spPr>
          <a:xfrm>
            <a:off x="2547360" y="1825560"/>
            <a:ext cx="813600" cy="2075040"/>
          </a:xfrm>
          <a:prstGeom prst="rect">
            <a:avLst/>
          </a:prstGeom>
        </p:spPr>
        <p:txBody>
          <a:bodyPr lIns="0" tIns="0" rIns="0" bIns="0">
            <a:normAutofit fontScale="16000"/>
          </a:bodyPr>
          <a:lstStyle/>
          <a:p>
            <a:endParaRPr lang="cs-CZ" sz="3200" b="0" strike="noStrike" spc="-1">
              <a:latin typeface="Arial"/>
            </a:endParaRPr>
          </a:p>
        </p:txBody>
      </p:sp>
      <p:sp>
        <p:nvSpPr>
          <p:cNvPr id="112" name="PlaceHolder 5"/>
          <p:cNvSpPr>
            <a:spLocks noGrp="1"/>
          </p:cNvSpPr>
          <p:nvPr>
            <p:ph type="body"/>
          </p:nvPr>
        </p:nvSpPr>
        <p:spPr>
          <a:xfrm>
            <a:off x="838080" y="4098240"/>
            <a:ext cx="813600" cy="2075040"/>
          </a:xfrm>
          <a:prstGeom prst="rect">
            <a:avLst/>
          </a:prstGeom>
        </p:spPr>
        <p:txBody>
          <a:bodyPr lIns="0" tIns="0" rIns="0" bIns="0">
            <a:normAutofit fontScale="16000"/>
          </a:bodyPr>
          <a:lstStyle/>
          <a:p>
            <a:endParaRPr lang="cs-CZ" sz="3200" b="0" strike="noStrike" spc="-1">
              <a:latin typeface="Arial"/>
            </a:endParaRPr>
          </a:p>
        </p:txBody>
      </p:sp>
      <p:sp>
        <p:nvSpPr>
          <p:cNvPr id="113" name="PlaceHolder 6"/>
          <p:cNvSpPr>
            <a:spLocks noGrp="1"/>
          </p:cNvSpPr>
          <p:nvPr>
            <p:ph type="body"/>
          </p:nvPr>
        </p:nvSpPr>
        <p:spPr>
          <a:xfrm>
            <a:off x="1692720" y="4098240"/>
            <a:ext cx="813600" cy="2075040"/>
          </a:xfrm>
          <a:prstGeom prst="rect">
            <a:avLst/>
          </a:prstGeom>
        </p:spPr>
        <p:txBody>
          <a:bodyPr lIns="0" tIns="0" rIns="0" bIns="0">
            <a:normAutofit fontScale="16000"/>
          </a:bodyPr>
          <a:lstStyle/>
          <a:p>
            <a:endParaRPr lang="cs-CZ" sz="3200" b="0" strike="noStrike" spc="-1">
              <a:latin typeface="Arial"/>
            </a:endParaRPr>
          </a:p>
        </p:txBody>
      </p:sp>
      <p:sp>
        <p:nvSpPr>
          <p:cNvPr id="114" name="PlaceHolder 7"/>
          <p:cNvSpPr>
            <a:spLocks noGrp="1"/>
          </p:cNvSpPr>
          <p:nvPr>
            <p:ph type="body"/>
          </p:nvPr>
        </p:nvSpPr>
        <p:spPr>
          <a:xfrm>
            <a:off x="2547360" y="4098240"/>
            <a:ext cx="813600" cy="2075040"/>
          </a:xfrm>
          <a:prstGeom prst="rect">
            <a:avLst/>
          </a:prstGeom>
        </p:spPr>
        <p:txBody>
          <a:bodyPr lIns="0" tIns="0" rIns="0" bIns="0">
            <a:normAutofit fontScale="16000"/>
          </a:bodyPr>
          <a:lstStyle/>
          <a:p>
            <a:endParaRPr lang="cs-CZ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slideLayout" Target="../slideLayouts/slideLayout36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838080" y="454680"/>
            <a:ext cx="10514880" cy="114516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r>
              <a:rPr lang="cs-CZ" sz="1800" b="0" strike="noStrike" spc="-1">
                <a:latin typeface="Arial"/>
              </a:rPr>
              <a:t>Klikněte pro úpravu formátu textu nadpisu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cs-CZ" sz="3200" b="0" strike="noStrike" spc="-1">
                <a:latin typeface="Arial"/>
              </a:rPr>
              <a:t>Klikněte pro úpravu formátu textu osnovy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cs-CZ" sz="2800" b="0" strike="noStrike" spc="-1">
                <a:latin typeface="Arial"/>
              </a:rPr>
              <a:t>Druhá úroveň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cs-CZ" sz="2400" b="0" strike="noStrike" spc="-1">
                <a:latin typeface="Arial"/>
              </a:rPr>
              <a:t>Třetí úroveň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cs-CZ" sz="2000" b="0" strike="noStrike" spc="-1">
                <a:latin typeface="Arial"/>
              </a:rPr>
              <a:t>Čtvrtá úroveň osnovy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cs-CZ" sz="2000" b="0" strike="noStrike" spc="-1">
                <a:latin typeface="Arial"/>
              </a:rPr>
              <a:t>Pátá úroveň osnovy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cs-CZ" sz="2000" b="0" strike="noStrike" spc="-1">
                <a:latin typeface="Arial"/>
              </a:rPr>
              <a:t>Šestá úroveň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cs-CZ" sz="2000" b="0" strike="noStrike" spc="-1">
                <a:latin typeface="Arial"/>
              </a:rPr>
              <a:t>Sedmá úroveň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/>
    <p:bodyStyle/>
    <p:otherStyle/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r>
              <a:rPr lang="cs-CZ" sz="4400" b="0" strike="noStrike" spc="-1">
                <a:latin typeface="Arial"/>
              </a:rPr>
              <a:t>Klikněte pro úpravu formátu textu nadpisu</a:t>
            </a:r>
          </a:p>
        </p:txBody>
      </p:sp>
      <p:sp>
        <p:nvSpPr>
          <p:cNvPr id="39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cs-CZ" sz="3200" b="0" strike="noStrike" spc="-1">
                <a:latin typeface="Arial"/>
              </a:rPr>
              <a:t>Klikněte pro úpravu formátu textu osnovy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cs-CZ" sz="2800" b="0" strike="noStrike" spc="-1">
                <a:latin typeface="Arial"/>
              </a:rPr>
              <a:t>Druhá úroveň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cs-CZ" sz="2400" b="0" strike="noStrike" spc="-1">
                <a:latin typeface="Arial"/>
              </a:rPr>
              <a:t>Třetí úroveň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cs-CZ" sz="2000" b="0" strike="noStrike" spc="-1">
                <a:latin typeface="Arial"/>
              </a:rPr>
              <a:t>Čtvrtá úroveň osnovy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cs-CZ" sz="2000" b="0" strike="noStrike" spc="-1">
                <a:latin typeface="Arial"/>
              </a:rPr>
              <a:t>Pátá úroveň osnovy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cs-CZ" sz="2000" b="0" strike="noStrike" spc="-1">
                <a:latin typeface="Arial"/>
              </a:rPr>
              <a:t>Šestá úroveň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cs-CZ" sz="2000" b="0" strike="noStrike" spc="-1">
                <a:latin typeface="Arial"/>
              </a:rPr>
              <a:t>Sedmá úroveň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txStyles>
    <p:titleStyle/>
    <p:bodyStyle/>
    <p:otherStyle/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PlaceHolder 1"/>
          <p:cNvSpPr>
            <a:spLocks noGrp="1"/>
          </p:cNvSpPr>
          <p:nvPr>
            <p:ph type="title"/>
          </p:nvPr>
        </p:nvSpPr>
        <p:spPr>
          <a:xfrm>
            <a:off x="838080" y="454680"/>
            <a:ext cx="10514880" cy="114516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r>
              <a:rPr lang="cs-CZ" sz="1800" b="0" strike="noStrike" spc="-1">
                <a:latin typeface="Arial"/>
              </a:rPr>
              <a:t>Klikněte pro úpravu formátu textu nadpisu</a:t>
            </a:r>
          </a:p>
        </p:txBody>
      </p:sp>
      <p:sp>
        <p:nvSpPr>
          <p:cNvPr id="77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2527920" cy="4350600"/>
          </a:xfrm>
          <a:prstGeom prst="rect">
            <a:avLst/>
          </a:prstGeom>
        </p:spPr>
        <p:txBody>
          <a:bodyPr lIns="0" tIns="0" rIns="0" bIns="0">
            <a:normAutofit fontScale="27000"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cs-CZ" sz="1800" b="0" strike="noStrike" spc="-1">
                <a:latin typeface="Arial"/>
              </a:rPr>
              <a:t>Klikněte pro úpravu formátu textu osnovy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cs-CZ" sz="1800" b="0" strike="noStrike" spc="-1">
                <a:latin typeface="Arial"/>
              </a:rPr>
              <a:t>Druhá úroveň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cs-CZ" sz="1800" b="0" strike="noStrike" spc="-1">
                <a:latin typeface="Arial"/>
              </a:rPr>
              <a:t>Třetí úroveň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cs-CZ" sz="1800" b="0" strike="noStrike" spc="-1">
                <a:latin typeface="Arial"/>
              </a:rPr>
              <a:t>Čtvrtá úroveň osnovy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cs-CZ" sz="1800" b="0" strike="noStrike" spc="-1">
                <a:latin typeface="Arial"/>
              </a:rPr>
              <a:t>Pátá úroveň osnovy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cs-CZ" sz="1800" b="0" strike="noStrike" spc="-1">
                <a:latin typeface="Arial"/>
              </a:rPr>
              <a:t>Šestá úroveň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cs-CZ" sz="1800" b="0" strike="noStrike" spc="-1">
                <a:latin typeface="Arial"/>
              </a:rPr>
              <a:t>Sedmá úroveň</a:t>
            </a:r>
          </a:p>
        </p:txBody>
      </p:sp>
      <p:sp>
        <p:nvSpPr>
          <p:cNvPr id="78" name="PlaceHolder 3"/>
          <p:cNvSpPr>
            <a:spLocks noGrp="1"/>
          </p:cNvSpPr>
          <p:nvPr>
            <p:ph type="body"/>
          </p:nvPr>
        </p:nvSpPr>
        <p:spPr>
          <a:xfrm>
            <a:off x="3493080" y="1825560"/>
            <a:ext cx="2527920" cy="4350600"/>
          </a:xfrm>
          <a:prstGeom prst="rect">
            <a:avLst/>
          </a:prstGeom>
        </p:spPr>
        <p:txBody>
          <a:bodyPr lIns="0" tIns="0" rIns="0" bIns="0">
            <a:normAutofit fontScale="27000"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cs-CZ" sz="1800" b="0" strike="noStrike" spc="-1">
                <a:latin typeface="Arial"/>
              </a:rPr>
              <a:t>Klikněte pro úpravu formátu textu osnovy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cs-CZ" sz="1800" b="0" strike="noStrike" spc="-1">
                <a:latin typeface="Arial"/>
              </a:rPr>
              <a:t>Druhá úroveň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cs-CZ" sz="1800" b="0" strike="noStrike" spc="-1">
                <a:latin typeface="Arial"/>
              </a:rPr>
              <a:t>Třetí úroveň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cs-CZ" sz="1800" b="0" strike="noStrike" spc="-1">
                <a:latin typeface="Arial"/>
              </a:rPr>
              <a:t>Čtvrtá úroveň osnovy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cs-CZ" sz="1800" b="0" strike="noStrike" spc="-1">
                <a:latin typeface="Arial"/>
              </a:rPr>
              <a:t>Pátá úroveň osnovy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cs-CZ" sz="1800" b="0" strike="noStrike" spc="-1">
                <a:latin typeface="Arial"/>
              </a:rPr>
              <a:t>Šestá úroveň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cs-CZ" sz="1800" b="0" strike="noStrike" spc="-1">
                <a:latin typeface="Arial"/>
              </a:rPr>
              <a:t>Sedmá úroveň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  <p:sldLayoutId id="2147483686" r:id="rId12"/>
  </p:sldLayoutIdLst>
  <p:txStyles>
    <p:titleStyle/>
    <p:bodyStyle/>
    <p:otherStyle/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8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8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CustomShape 1"/>
          <p:cNvSpPr/>
          <p:nvPr/>
        </p:nvSpPr>
        <p:spPr>
          <a:xfrm>
            <a:off x="1296000" y="1700808"/>
            <a:ext cx="9143280" cy="576064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b">
            <a:normAutofit fontScale="25000" lnSpcReduction="20000"/>
          </a:bodyPr>
          <a:lstStyle/>
          <a:p>
            <a:pPr algn="ctr">
              <a:lnSpc>
                <a:spcPct val="90000"/>
              </a:lnSpc>
            </a:pPr>
            <a:r>
              <a:rPr dirty="0" smtClean="0"/>
              <a:t/>
            </a:r>
            <a:br>
              <a:rPr dirty="0" smtClean="0"/>
            </a:br>
            <a:r>
              <a:rPr dirty="0" smtClean="0"/>
              <a:t/>
            </a:r>
            <a:br>
              <a:rPr dirty="0" smtClean="0"/>
            </a:br>
            <a:r>
              <a:rPr dirty="0" smtClean="0"/>
              <a:t/>
            </a:r>
            <a:br>
              <a:rPr dirty="0" smtClean="0"/>
            </a:br>
            <a:r>
              <a:rPr lang="cs-CZ" sz="9600" spc="-1" dirty="0" smtClean="0">
                <a:solidFill>
                  <a:srgbClr val="000000"/>
                </a:solidFill>
                <a:latin typeface="Arial Black"/>
              </a:rPr>
              <a:t>S</a:t>
            </a:r>
            <a:r>
              <a:rPr lang="cs-CZ" sz="9600" b="0" strike="noStrike" spc="-1" dirty="0" smtClean="0">
                <a:solidFill>
                  <a:srgbClr val="000000"/>
                </a:solidFill>
                <a:latin typeface="Arial Black"/>
              </a:rPr>
              <a:t>táž pedagogických pracovníků ve Finsku</a:t>
            </a:r>
            <a:endParaRPr lang="cs-CZ" sz="9600" b="0" strike="noStrike" spc="-1" dirty="0">
              <a:latin typeface="Arial"/>
            </a:endParaRPr>
          </a:p>
        </p:txBody>
      </p:sp>
      <p:sp>
        <p:nvSpPr>
          <p:cNvPr id="122" name="CustomShape 2"/>
          <p:cNvSpPr/>
          <p:nvPr/>
        </p:nvSpPr>
        <p:spPr>
          <a:xfrm>
            <a:off x="1523880" y="3602160"/>
            <a:ext cx="9143280" cy="16549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pic>
        <p:nvPicPr>
          <p:cNvPr id="123" name="Obrázek 122"/>
          <p:cNvPicPr/>
          <p:nvPr/>
        </p:nvPicPr>
        <p:blipFill>
          <a:blip r:embed="rId2" cstate="print"/>
          <a:stretch/>
        </p:blipFill>
        <p:spPr>
          <a:xfrm>
            <a:off x="767408" y="2420888"/>
            <a:ext cx="10945216" cy="3993640"/>
          </a:xfrm>
          <a:prstGeom prst="rect">
            <a:avLst/>
          </a:prstGeom>
          <a:ln>
            <a:noFill/>
          </a:ln>
        </p:spPr>
      </p:pic>
      <p:pic>
        <p:nvPicPr>
          <p:cNvPr id="2" name="Obrázek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0627" y="80417"/>
            <a:ext cx="5534025" cy="147637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CustomShape 1"/>
          <p:cNvSpPr/>
          <p:nvPr/>
        </p:nvSpPr>
        <p:spPr>
          <a:xfrm>
            <a:off x="648000" y="1700808"/>
            <a:ext cx="5952056" cy="1224136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90000"/>
              </a:lnSpc>
            </a:pPr>
            <a:r>
              <a:rPr lang="cs-CZ" sz="4400" b="0" strike="noStrike" spc="-1" dirty="0">
                <a:solidFill>
                  <a:srgbClr val="000000"/>
                </a:solidFill>
                <a:latin typeface="Calibri Light"/>
              </a:rPr>
              <a:t> </a:t>
            </a:r>
            <a:r>
              <a:rPr lang="cs-CZ" sz="3200" b="1" strike="noStrike" spc="-1" dirty="0">
                <a:solidFill>
                  <a:srgbClr val="000000"/>
                </a:solidFill>
                <a:latin typeface="Arial Black"/>
              </a:rPr>
              <a:t>Základní informace o mateřské škole</a:t>
            </a:r>
            <a:endParaRPr lang="cs-CZ" sz="3200" b="0" strike="noStrike" spc="-1" dirty="0">
              <a:latin typeface="Arial"/>
            </a:endParaRPr>
          </a:p>
        </p:txBody>
      </p:sp>
      <p:sp>
        <p:nvSpPr>
          <p:cNvPr id="127" name="CustomShape 2"/>
          <p:cNvSpPr/>
          <p:nvPr/>
        </p:nvSpPr>
        <p:spPr>
          <a:xfrm>
            <a:off x="720000" y="2996952"/>
            <a:ext cx="5303992" cy="2978688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Autofit/>
          </a:bodyPr>
          <a:lstStyle/>
          <a:p>
            <a:pPr marL="228600" indent="-22788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cs-CZ" sz="2000" b="0" strike="noStrike" spc="-1" dirty="0">
                <a:solidFill>
                  <a:srgbClr val="000000"/>
                </a:solidFill>
                <a:latin typeface="Calibri"/>
              </a:rPr>
              <a:t>Otevřeno od 6:30 do 17:30</a:t>
            </a:r>
            <a:endParaRPr lang="cs-CZ" sz="2000" b="0" strike="noStrike" spc="-1" dirty="0">
              <a:latin typeface="Arial"/>
            </a:endParaRPr>
          </a:p>
          <a:p>
            <a:pPr marL="228600" indent="-22788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cs-CZ" sz="2000" b="0" strike="noStrike" spc="-1" dirty="0">
                <a:solidFill>
                  <a:srgbClr val="000000"/>
                </a:solidFill>
                <a:latin typeface="Calibri"/>
              </a:rPr>
              <a:t>Rodiče si mohou vybírat celodenní nebo polodenní docházku</a:t>
            </a:r>
            <a:endParaRPr lang="cs-CZ" sz="2000" b="0" strike="noStrike" spc="-1" dirty="0">
              <a:latin typeface="Arial"/>
            </a:endParaRPr>
          </a:p>
          <a:p>
            <a:pPr marL="228600" indent="-22788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cs-CZ" sz="2000" b="0" strike="noStrike" spc="-1" dirty="0">
                <a:solidFill>
                  <a:srgbClr val="000000"/>
                </a:solidFill>
                <a:latin typeface="Calibri"/>
              </a:rPr>
              <a:t>Budova školy je z roku 130, jedná se o starou Universitní budovu</a:t>
            </a:r>
            <a:endParaRPr lang="cs-CZ" sz="2000" b="0" strike="noStrike" spc="-1" dirty="0">
              <a:latin typeface="Arial"/>
            </a:endParaRPr>
          </a:p>
          <a:p>
            <a:pPr marL="228600" indent="-22788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cs-CZ" sz="2000" b="0" strike="noStrike" spc="-1" dirty="0">
                <a:solidFill>
                  <a:srgbClr val="000000"/>
                </a:solidFill>
                <a:latin typeface="Calibri"/>
              </a:rPr>
              <a:t>Budova byla přestavěna na mateřskou školu, poslední rekonstrukce v roce 2015 </a:t>
            </a:r>
            <a:endParaRPr lang="cs-CZ" sz="2000" b="0" strike="noStrike" spc="-1" dirty="0">
              <a:latin typeface="Arial"/>
            </a:endParaRPr>
          </a:p>
          <a:p>
            <a:pPr>
              <a:lnSpc>
                <a:spcPct val="90000"/>
              </a:lnSpc>
              <a:spcBef>
                <a:spcPts val="1001"/>
              </a:spcBef>
            </a:pPr>
            <a:endParaRPr lang="cs-CZ" sz="2800" b="0" strike="noStrike" spc="-1" dirty="0">
              <a:latin typeface="Arial"/>
            </a:endParaRPr>
          </a:p>
          <a:p>
            <a:pPr>
              <a:lnSpc>
                <a:spcPct val="90000"/>
              </a:lnSpc>
              <a:spcBef>
                <a:spcPts val="1001"/>
              </a:spcBef>
            </a:pPr>
            <a:endParaRPr lang="cs-CZ" sz="2800" b="0" strike="noStrike" spc="-1" dirty="0">
              <a:latin typeface="Arial"/>
            </a:endParaRPr>
          </a:p>
        </p:txBody>
      </p:sp>
      <p:pic>
        <p:nvPicPr>
          <p:cNvPr id="128" name="Obrázek 127"/>
          <p:cNvPicPr/>
          <p:nvPr/>
        </p:nvPicPr>
        <p:blipFill>
          <a:blip r:embed="rId2" cstate="print"/>
          <a:stretch/>
        </p:blipFill>
        <p:spPr>
          <a:xfrm>
            <a:off x="6744072" y="1772816"/>
            <a:ext cx="5465688" cy="4202824"/>
          </a:xfrm>
          <a:prstGeom prst="rect">
            <a:avLst/>
          </a:prstGeom>
          <a:ln>
            <a:noFill/>
          </a:ln>
        </p:spPr>
      </p:pic>
      <p:pic>
        <p:nvPicPr>
          <p:cNvPr id="2" name="Obrázek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2601" y="0"/>
            <a:ext cx="5534025" cy="147637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CustomShape 1"/>
          <p:cNvSpPr/>
          <p:nvPr/>
        </p:nvSpPr>
        <p:spPr>
          <a:xfrm>
            <a:off x="720000" y="2060848"/>
            <a:ext cx="10514880" cy="936104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90000"/>
              </a:lnSpc>
            </a:pPr>
            <a:r>
              <a:rPr lang="cs-CZ" sz="3200" b="1" strike="noStrike" spc="-1" dirty="0">
                <a:solidFill>
                  <a:srgbClr val="000000"/>
                </a:solidFill>
                <a:latin typeface="Arial Black"/>
              </a:rPr>
              <a:t>Základní informace o mateřské škole</a:t>
            </a:r>
            <a:endParaRPr lang="cs-CZ" sz="3200" b="0" strike="noStrike" spc="-1" dirty="0">
              <a:latin typeface="Arial"/>
            </a:endParaRPr>
          </a:p>
        </p:txBody>
      </p:sp>
      <p:sp>
        <p:nvSpPr>
          <p:cNvPr id="125" name="CustomShape 2"/>
          <p:cNvSpPr/>
          <p:nvPr/>
        </p:nvSpPr>
        <p:spPr>
          <a:xfrm>
            <a:off x="695400" y="3068960"/>
            <a:ext cx="10657560" cy="31072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Autofit/>
          </a:bodyPr>
          <a:lstStyle/>
          <a:p>
            <a:pPr marL="228600" indent="-22788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cs-CZ" sz="2000" b="0" strike="noStrike" spc="-1" dirty="0">
                <a:solidFill>
                  <a:srgbClr val="000000"/>
                </a:solidFill>
                <a:latin typeface="Calibri"/>
              </a:rPr>
              <a:t>Veřejná </a:t>
            </a:r>
            <a:r>
              <a:rPr lang="cs-CZ" sz="2000" b="0" strike="noStrike" spc="-1" dirty="0" smtClean="0">
                <a:solidFill>
                  <a:srgbClr val="000000"/>
                </a:solidFill>
                <a:latin typeface="Calibri"/>
              </a:rPr>
              <a:t>škola</a:t>
            </a:r>
            <a:endParaRPr lang="cs-CZ" sz="2000" b="0" strike="noStrike" spc="-1" dirty="0">
              <a:latin typeface="Arial"/>
            </a:endParaRPr>
          </a:p>
          <a:p>
            <a:pPr marL="228600" indent="-22788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cs-CZ" sz="2000" b="0" strike="noStrike" spc="-1" dirty="0">
                <a:solidFill>
                  <a:srgbClr val="000000"/>
                </a:solidFill>
                <a:latin typeface="Calibri"/>
              </a:rPr>
              <a:t>230  dětí ve 14 ti skupinách, dle </a:t>
            </a:r>
            <a:r>
              <a:rPr lang="cs-CZ" sz="2000" b="0" strike="noStrike" spc="-1" dirty="0" smtClean="0">
                <a:solidFill>
                  <a:srgbClr val="000000"/>
                </a:solidFill>
                <a:latin typeface="Calibri"/>
              </a:rPr>
              <a:t>věku</a:t>
            </a:r>
          </a:p>
          <a:p>
            <a:pPr marL="228600" indent="-22788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cs-CZ" sz="2000" spc="-1" dirty="0" smtClean="0">
                <a:solidFill>
                  <a:srgbClr val="000000"/>
                </a:solidFill>
                <a:latin typeface="Calibri"/>
              </a:rPr>
              <a:t>56 dětí s OMJ</a:t>
            </a:r>
            <a:endParaRPr lang="cs-CZ" sz="2000" b="0" strike="noStrike" spc="-1" dirty="0">
              <a:latin typeface="Arial"/>
            </a:endParaRPr>
          </a:p>
          <a:p>
            <a:pPr marL="228600" indent="-22788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cs-CZ" sz="2000" b="0" strike="noStrike" spc="-1" dirty="0">
                <a:solidFill>
                  <a:srgbClr val="000000"/>
                </a:solidFill>
                <a:latin typeface="Calibri"/>
              </a:rPr>
              <a:t>Děti od jednoho do šesti let </a:t>
            </a:r>
            <a:endParaRPr lang="cs-CZ" sz="2000" b="0" strike="noStrike" spc="-1" dirty="0">
              <a:latin typeface="Arial"/>
            </a:endParaRPr>
          </a:p>
          <a:p>
            <a:pPr marL="228600" indent="-22788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cs-CZ" sz="2000" b="0" strike="noStrike" spc="-1" dirty="0">
                <a:solidFill>
                  <a:srgbClr val="000000"/>
                </a:solidFill>
                <a:latin typeface="Calibri"/>
              </a:rPr>
              <a:t>Personální zajištění 16 učitelů </a:t>
            </a:r>
            <a:endParaRPr lang="cs-CZ" sz="2000" b="0" strike="noStrike" spc="-1" dirty="0">
              <a:latin typeface="Arial"/>
            </a:endParaRPr>
          </a:p>
          <a:p>
            <a:pPr>
              <a:lnSpc>
                <a:spcPct val="90000"/>
              </a:lnSpc>
              <a:spcBef>
                <a:spcPts val="1001"/>
              </a:spcBef>
            </a:pPr>
            <a:r>
              <a:rPr lang="cs-CZ" sz="2000" b="0" strike="noStrike" spc="-1" dirty="0">
                <a:solidFill>
                  <a:srgbClr val="000000"/>
                </a:solidFill>
                <a:latin typeface="Calibri"/>
              </a:rPr>
              <a:t>                                      22 chův , 1 až 2 učitelé ve skupině</a:t>
            </a:r>
            <a:endParaRPr lang="cs-CZ" sz="2000" b="0" strike="noStrike" spc="-1" dirty="0">
              <a:latin typeface="Arial"/>
            </a:endParaRPr>
          </a:p>
          <a:p>
            <a:pPr marL="228600" indent="-22788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cs-CZ" sz="2000" b="0" strike="noStrike" spc="-1" dirty="0">
                <a:solidFill>
                  <a:srgbClr val="000000"/>
                </a:solidFill>
                <a:latin typeface="Calibri"/>
              </a:rPr>
              <a:t>Ostatní zaměstnanci- ředitelka, speciální pedagog, 3 uklízečky, jeden kuchař</a:t>
            </a:r>
            <a:endParaRPr lang="cs-CZ" sz="2000" b="0" strike="noStrike" spc="-1" dirty="0">
              <a:latin typeface="Arial"/>
            </a:endParaRPr>
          </a:p>
          <a:p>
            <a:pPr marL="228600" indent="-22788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cs-CZ" sz="2000" b="0" strike="noStrike" spc="-1" dirty="0">
                <a:solidFill>
                  <a:srgbClr val="000000"/>
                </a:solidFill>
                <a:latin typeface="Calibri"/>
              </a:rPr>
              <a:t>Největší mateřská škola v Helsinkách</a:t>
            </a:r>
            <a:endParaRPr lang="cs-CZ" sz="2000" b="0" strike="noStrike" spc="-1" dirty="0">
              <a:latin typeface="Arial"/>
            </a:endParaRPr>
          </a:p>
        </p:txBody>
      </p:sp>
      <p:pic>
        <p:nvPicPr>
          <p:cNvPr id="2" name="Obrázek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31704" y="0"/>
            <a:ext cx="5534025" cy="147637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CustomShape 1"/>
          <p:cNvSpPr/>
          <p:nvPr/>
        </p:nvSpPr>
        <p:spPr>
          <a:xfrm>
            <a:off x="5009040" y="1844824"/>
            <a:ext cx="5376960" cy="792088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b">
            <a:normAutofit/>
          </a:bodyPr>
          <a:lstStyle/>
          <a:p>
            <a:pPr algn="ctr">
              <a:lnSpc>
                <a:spcPct val="90000"/>
              </a:lnSpc>
            </a:pPr>
            <a:r>
              <a:rPr lang="cs-CZ" sz="3200" b="0" strike="noStrike" spc="-1" dirty="0">
                <a:solidFill>
                  <a:srgbClr val="000000"/>
                </a:solidFill>
                <a:latin typeface="Arial Black"/>
              </a:rPr>
              <a:t>Poloha</a:t>
            </a:r>
            <a:endParaRPr lang="cs-CZ" sz="3200" b="0" strike="noStrike" spc="-1" dirty="0">
              <a:latin typeface="Arial"/>
            </a:endParaRPr>
          </a:p>
        </p:txBody>
      </p:sp>
      <p:sp>
        <p:nvSpPr>
          <p:cNvPr id="130" name="CustomShape 2"/>
          <p:cNvSpPr/>
          <p:nvPr/>
        </p:nvSpPr>
        <p:spPr>
          <a:xfrm>
            <a:off x="5375920" y="2996952"/>
            <a:ext cx="6159920" cy="2412408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Autofit/>
          </a:bodyPr>
          <a:lstStyle/>
          <a:p>
            <a:pPr marL="343080" indent="-34236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cs-CZ" sz="2000" b="0" strike="noStrike" spc="-1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Mateřská škola </a:t>
            </a:r>
            <a:r>
              <a:rPr lang="cs-CZ" sz="2000" spc="-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se nachází</a:t>
            </a:r>
            <a:r>
              <a:rPr lang="cs-CZ" sz="2000" b="0" strike="noStrike" spc="-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cs-CZ" sz="2000" b="0" strike="noStrike" spc="-1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v okrajové části Helsinek, které mají  645 000 </a:t>
            </a:r>
            <a:r>
              <a:rPr lang="cs-CZ" sz="2000" b="0" strike="noStrike" spc="-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obyvatel. Čtvrť </a:t>
            </a:r>
            <a:r>
              <a:rPr lang="cs-CZ" sz="2000" b="0" strike="noStrike" spc="-1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se nazývá </a:t>
            </a:r>
            <a:r>
              <a:rPr lang="cs-CZ" sz="2000" b="0" strike="noStrike" spc="-1" dirty="0" err="1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Kallio</a:t>
            </a:r>
            <a:r>
              <a:rPr lang="cs-CZ" sz="2000" b="0" strike="noStrike" spc="-1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cs-CZ" sz="2000" b="0" strike="noStrike" spc="-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/>
            </a:r>
            <a:br>
              <a:rPr lang="cs-CZ" sz="2000" b="0" strike="noStrike" spc="-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</a:br>
            <a:r>
              <a:rPr lang="cs-CZ" sz="2000" b="0" strike="noStrike" spc="-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a </a:t>
            </a:r>
            <a:r>
              <a:rPr lang="cs-CZ" sz="2000" b="0" strike="noStrike" spc="-1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má </a:t>
            </a:r>
            <a:r>
              <a:rPr lang="cs-CZ" sz="2000" spc="-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přibližně </a:t>
            </a:r>
            <a:r>
              <a:rPr lang="cs-CZ" sz="2000" b="0" strike="noStrike" spc="-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20 </a:t>
            </a:r>
            <a:r>
              <a:rPr lang="cs-CZ" sz="2000" b="0" strike="noStrike" spc="-1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000 </a:t>
            </a:r>
            <a:r>
              <a:rPr lang="cs-CZ" sz="2000" b="0" strike="noStrike" spc="-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obyvatel.</a:t>
            </a:r>
            <a:endParaRPr lang="cs-CZ" sz="2000" b="0" strike="noStrike" spc="-1" dirty="0">
              <a:latin typeface="Calibri" pitchFamily="34" charset="0"/>
              <a:cs typeface="Calibri" pitchFamily="34" charset="0"/>
            </a:endParaRPr>
          </a:p>
          <a:p>
            <a:pPr marL="343080" indent="-34236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Symbol"/>
              <a:buChar char=""/>
            </a:pPr>
            <a:r>
              <a:rPr lang="cs-CZ" sz="2000" b="0" strike="noStrike" spc="-1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Kulturní rozmanitost této oblasti je </a:t>
            </a:r>
            <a:r>
              <a:rPr lang="cs-CZ" sz="2000" b="0" strike="noStrike" spc="-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široká</a:t>
            </a:r>
            <a:r>
              <a:rPr lang="cs-CZ" sz="2000" b="0" strike="noStrike" spc="-1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, stará oblast dělnické třídy, </a:t>
            </a:r>
            <a:r>
              <a:rPr lang="cs-CZ" sz="2000" b="0" strike="noStrike" spc="-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dnes </a:t>
            </a:r>
            <a:r>
              <a:rPr lang="cs-CZ" sz="2000" b="0" strike="noStrike" spc="-1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populární mezi umělci, studenty, rodinami s malými </a:t>
            </a:r>
            <a:r>
              <a:rPr lang="cs-CZ" sz="2000" b="0" strike="noStrike" spc="-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dětmi.</a:t>
            </a:r>
            <a:endParaRPr lang="cs-CZ" sz="2000" b="0" strike="noStrike" spc="-1" dirty="0">
              <a:latin typeface="Calibri" pitchFamily="34" charset="0"/>
              <a:cs typeface="Calibri" pitchFamily="34" charset="0"/>
            </a:endParaRPr>
          </a:p>
          <a:p>
            <a:pPr>
              <a:lnSpc>
                <a:spcPct val="90000"/>
              </a:lnSpc>
              <a:spcBef>
                <a:spcPts val="1001"/>
              </a:spcBef>
            </a:pPr>
            <a:endParaRPr lang="cs-CZ" sz="3200" b="0" strike="noStrike" spc="-1" dirty="0">
              <a:latin typeface="Arial"/>
            </a:endParaRPr>
          </a:p>
          <a:p>
            <a:pPr>
              <a:lnSpc>
                <a:spcPct val="90000"/>
              </a:lnSpc>
              <a:spcBef>
                <a:spcPts val="1001"/>
              </a:spcBef>
            </a:pPr>
            <a:endParaRPr lang="cs-CZ" sz="3200" b="0" strike="noStrike" spc="-1" dirty="0">
              <a:latin typeface="Arial"/>
            </a:endParaRPr>
          </a:p>
          <a:p>
            <a:pPr>
              <a:lnSpc>
                <a:spcPct val="90000"/>
              </a:lnSpc>
              <a:spcBef>
                <a:spcPts val="1001"/>
              </a:spcBef>
            </a:pPr>
            <a:endParaRPr lang="cs-CZ" sz="3200" b="0" strike="noStrike" spc="-1" dirty="0">
              <a:latin typeface="Arial"/>
            </a:endParaRPr>
          </a:p>
        </p:txBody>
      </p:sp>
      <p:pic>
        <p:nvPicPr>
          <p:cNvPr id="131" name="Kuva 3"/>
          <p:cNvPicPr/>
          <p:nvPr/>
        </p:nvPicPr>
        <p:blipFill>
          <a:blip r:embed="rId2" cstate="print"/>
          <a:stretch/>
        </p:blipFill>
        <p:spPr>
          <a:xfrm rot="5400000">
            <a:off x="314820" y="1947084"/>
            <a:ext cx="4525572" cy="4321052"/>
          </a:xfrm>
          <a:prstGeom prst="rect">
            <a:avLst/>
          </a:prstGeom>
          <a:ln>
            <a:noFill/>
          </a:ln>
        </p:spPr>
      </p:pic>
      <p:sp>
        <p:nvSpPr>
          <p:cNvPr id="132" name="CustomShape 3"/>
          <p:cNvSpPr/>
          <p:nvPr/>
        </p:nvSpPr>
        <p:spPr>
          <a:xfrm>
            <a:off x="263880" y="6305760"/>
            <a:ext cx="4906440" cy="5166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pic>
        <p:nvPicPr>
          <p:cNvPr id="2" name="Obrázek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15680" y="140658"/>
            <a:ext cx="5534025" cy="147637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CustomShape 1"/>
          <p:cNvSpPr/>
          <p:nvPr/>
        </p:nvSpPr>
        <p:spPr>
          <a:xfrm>
            <a:off x="263352" y="2060848"/>
            <a:ext cx="5184576" cy="9647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90000"/>
              </a:lnSpc>
            </a:pPr>
            <a:endParaRPr lang="cs-CZ" sz="3200" b="1" strike="noStrike" spc="-1" dirty="0" smtClean="0">
              <a:solidFill>
                <a:srgbClr val="000000"/>
              </a:solidFill>
              <a:latin typeface="Arial Black"/>
            </a:endParaRPr>
          </a:p>
          <a:p>
            <a:pPr algn="ctr">
              <a:lnSpc>
                <a:spcPct val="90000"/>
              </a:lnSpc>
            </a:pPr>
            <a:r>
              <a:rPr lang="cs-CZ" sz="2800" b="1" strike="noStrike" spc="-1" dirty="0" smtClean="0">
                <a:solidFill>
                  <a:srgbClr val="000000"/>
                </a:solidFill>
                <a:latin typeface="Arial Black"/>
              </a:rPr>
              <a:t>Denní program v mateřské škole </a:t>
            </a:r>
            <a:r>
              <a:rPr lang="cs-CZ" sz="2800" b="1" strike="noStrike" spc="-1" dirty="0" err="1" smtClean="0">
                <a:solidFill>
                  <a:srgbClr val="000000"/>
                </a:solidFill>
                <a:latin typeface="Arial Black"/>
              </a:rPr>
              <a:t>Franzenia</a:t>
            </a:r>
            <a:endParaRPr lang="cs-CZ" sz="2800" b="0" strike="noStrike" spc="-1" dirty="0">
              <a:latin typeface="Arial"/>
            </a:endParaRPr>
          </a:p>
        </p:txBody>
      </p:sp>
      <p:sp>
        <p:nvSpPr>
          <p:cNvPr id="134" name="CustomShape 2"/>
          <p:cNvSpPr/>
          <p:nvPr/>
        </p:nvSpPr>
        <p:spPr>
          <a:xfrm>
            <a:off x="1418040" y="1584000"/>
            <a:ext cx="3693600" cy="43506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Autofit/>
          </a:bodyPr>
          <a:lstStyle/>
          <a:p>
            <a:pPr>
              <a:lnSpc>
                <a:spcPct val="90000"/>
              </a:lnSpc>
              <a:spcBef>
                <a:spcPts val="1001"/>
              </a:spcBef>
            </a:pPr>
            <a:endParaRPr lang="cs-CZ" sz="1800" b="0" strike="noStrike" spc="-1">
              <a:latin typeface="Arial"/>
            </a:endParaRPr>
          </a:p>
          <a:p>
            <a:pPr>
              <a:lnSpc>
                <a:spcPct val="90000"/>
              </a:lnSpc>
              <a:spcBef>
                <a:spcPts val="1001"/>
              </a:spcBef>
            </a:pPr>
            <a:endParaRPr lang="cs-CZ" sz="1800" b="0" strike="noStrike" spc="-1">
              <a:latin typeface="Arial"/>
            </a:endParaRPr>
          </a:p>
        </p:txBody>
      </p:sp>
      <p:sp>
        <p:nvSpPr>
          <p:cNvPr id="135" name="CustomShape 3"/>
          <p:cNvSpPr/>
          <p:nvPr/>
        </p:nvSpPr>
        <p:spPr>
          <a:xfrm>
            <a:off x="407368" y="3140968"/>
            <a:ext cx="4725720" cy="2553091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>
            <a:spAutoFit/>
          </a:bodyPr>
          <a:lstStyle/>
          <a:p>
            <a:pPr marL="216000" indent="-215640">
              <a:lnSpc>
                <a:spcPct val="100000"/>
              </a:lnSpc>
              <a:buClr>
                <a:srgbClr val="000000"/>
              </a:buClr>
              <a:buSzPct val="45000"/>
              <a:buFont typeface="Symbol"/>
              <a:buChar char=""/>
            </a:pPr>
            <a:endParaRPr lang="cs-CZ" sz="2000" b="0" strike="noStrike" spc="-1" dirty="0" smtClean="0">
              <a:latin typeface="Calibri"/>
            </a:endParaRPr>
          </a:p>
          <a:p>
            <a:pPr marL="216000" indent="-215640">
              <a:lnSpc>
                <a:spcPct val="100000"/>
              </a:lnSpc>
              <a:buClr>
                <a:srgbClr val="000000"/>
              </a:buClr>
              <a:buSzPct val="45000"/>
              <a:buFont typeface="Symbol"/>
              <a:buChar char=""/>
            </a:pPr>
            <a:r>
              <a:rPr lang="cs-CZ" sz="2000" b="0" strike="noStrike" spc="-1" dirty="0" smtClean="0">
                <a:latin typeface="Calibri"/>
              </a:rPr>
              <a:t>Hra</a:t>
            </a:r>
            <a:r>
              <a:rPr lang="cs-CZ" sz="2000" b="0" strike="noStrike" spc="-1" dirty="0">
                <a:latin typeface="Calibri"/>
              </a:rPr>
              <a:t>, pohybové </a:t>
            </a:r>
            <a:r>
              <a:rPr lang="cs-CZ" sz="2000" b="0" strike="noStrike" spc="-1" dirty="0" smtClean="0">
                <a:latin typeface="Calibri"/>
              </a:rPr>
              <a:t>aktivity</a:t>
            </a:r>
          </a:p>
          <a:p>
            <a:pPr marL="216000" indent="-215640">
              <a:lnSpc>
                <a:spcPct val="100000"/>
              </a:lnSpc>
              <a:buClr>
                <a:srgbClr val="000000"/>
              </a:buClr>
              <a:buSzPct val="45000"/>
              <a:buFont typeface="Symbol"/>
              <a:buChar char=""/>
            </a:pPr>
            <a:r>
              <a:rPr lang="cs-CZ" sz="2000" spc="-1" dirty="0" smtClean="0">
                <a:latin typeface="Calibri"/>
              </a:rPr>
              <a:t>Individuální a skupinová činnost</a:t>
            </a:r>
            <a:r>
              <a:rPr lang="cs-CZ" sz="2000" b="0" strike="noStrike" spc="-1" dirty="0" smtClean="0">
                <a:latin typeface="Calibri"/>
              </a:rPr>
              <a:t> </a:t>
            </a:r>
            <a:endParaRPr lang="cs-CZ" sz="2000" b="0" strike="noStrike" spc="-1" dirty="0">
              <a:latin typeface="Arial"/>
            </a:endParaRPr>
          </a:p>
          <a:p>
            <a:pPr marL="216000" indent="-215640">
              <a:lnSpc>
                <a:spcPct val="100000"/>
              </a:lnSpc>
              <a:buClr>
                <a:srgbClr val="000000"/>
              </a:buClr>
              <a:buSzPct val="45000"/>
              <a:buFont typeface="Symbol"/>
              <a:buChar char=""/>
            </a:pPr>
            <a:r>
              <a:rPr lang="cs-CZ" sz="2000" b="0" strike="noStrike" spc="-1" dirty="0">
                <a:latin typeface="Calibri"/>
              </a:rPr>
              <a:t>Výtvarná činnost, rozvoj </a:t>
            </a:r>
            <a:r>
              <a:rPr lang="cs-CZ" sz="2000" b="0" strike="noStrike" spc="-1" dirty="0" smtClean="0">
                <a:latin typeface="Calibri"/>
              </a:rPr>
              <a:t>vyjadřování</a:t>
            </a:r>
            <a:r>
              <a:rPr lang="cs-CZ" sz="2000" spc="-1" dirty="0" smtClean="0">
                <a:latin typeface="Arial"/>
              </a:rPr>
              <a:t>, </a:t>
            </a:r>
            <a:r>
              <a:rPr lang="cs-CZ" sz="2000" b="0" strike="noStrike" spc="-1" dirty="0" err="1" smtClean="0">
                <a:latin typeface="Calibri"/>
              </a:rPr>
              <a:t>předmatematických</a:t>
            </a:r>
            <a:r>
              <a:rPr lang="cs-CZ" sz="2000" b="0" strike="noStrike" spc="-1" dirty="0" smtClean="0">
                <a:latin typeface="Calibri"/>
              </a:rPr>
              <a:t> představ, kognitivních schopností, percepce</a:t>
            </a:r>
            <a:endParaRPr lang="cs-CZ" sz="2000" b="0" strike="noStrike" spc="-1" dirty="0">
              <a:latin typeface="Arial"/>
            </a:endParaRPr>
          </a:p>
          <a:p>
            <a:pPr marL="216000" indent="-215640">
              <a:lnSpc>
                <a:spcPct val="100000"/>
              </a:lnSpc>
              <a:buClr>
                <a:srgbClr val="000000"/>
              </a:buClr>
              <a:buSzPct val="45000"/>
              <a:buFont typeface="Symbol"/>
              <a:buChar char=""/>
            </a:pPr>
            <a:r>
              <a:rPr lang="cs-CZ" sz="2000" b="0" strike="noStrike" spc="-1" dirty="0" err="1">
                <a:latin typeface="Calibri"/>
              </a:rPr>
              <a:t>Outdoorové</a:t>
            </a:r>
            <a:r>
              <a:rPr lang="cs-CZ" sz="2000" b="0" strike="noStrike" spc="-1" dirty="0">
                <a:latin typeface="Calibri"/>
              </a:rPr>
              <a:t> aktivity a výlety do </a:t>
            </a:r>
            <a:r>
              <a:rPr lang="cs-CZ" sz="2000" b="0" strike="noStrike" spc="-1" dirty="0" smtClean="0">
                <a:latin typeface="Calibri"/>
              </a:rPr>
              <a:t>okolí</a:t>
            </a:r>
          </a:p>
          <a:p>
            <a:pPr marL="216000" indent="-215640">
              <a:lnSpc>
                <a:spcPct val="100000"/>
              </a:lnSpc>
              <a:buClr>
                <a:srgbClr val="000000"/>
              </a:buClr>
              <a:buSzPct val="45000"/>
              <a:buFont typeface="Symbol"/>
              <a:buChar char=""/>
            </a:pPr>
            <a:r>
              <a:rPr lang="cs-CZ" sz="2000" b="0" strike="noStrike" spc="-1" dirty="0" smtClean="0">
                <a:latin typeface="Calibri"/>
              </a:rPr>
              <a:t>Snídaně, oběd, svačina</a:t>
            </a:r>
            <a:endParaRPr lang="cs-CZ" sz="2000" b="0" strike="noStrike" spc="-1" dirty="0">
              <a:latin typeface="Arial"/>
            </a:endParaRPr>
          </a:p>
        </p:txBody>
      </p:sp>
      <p:pic>
        <p:nvPicPr>
          <p:cNvPr id="136" name="Obrázek 135"/>
          <p:cNvPicPr/>
          <p:nvPr/>
        </p:nvPicPr>
        <p:blipFill>
          <a:blip r:embed="rId2" cstate="print"/>
          <a:stretch/>
        </p:blipFill>
        <p:spPr>
          <a:xfrm>
            <a:off x="5735960" y="2276872"/>
            <a:ext cx="4608512" cy="3848672"/>
          </a:xfrm>
          <a:prstGeom prst="rect">
            <a:avLst/>
          </a:prstGeom>
          <a:ln>
            <a:noFill/>
          </a:ln>
        </p:spPr>
      </p:pic>
      <p:pic>
        <p:nvPicPr>
          <p:cNvPr id="2" name="Obrázek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3672" y="107625"/>
            <a:ext cx="5534025" cy="147637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CustomShape 1"/>
          <p:cNvSpPr/>
          <p:nvPr/>
        </p:nvSpPr>
        <p:spPr>
          <a:xfrm>
            <a:off x="838080" y="1196752"/>
            <a:ext cx="10514880" cy="1152128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</a:pPr>
            <a:endParaRPr lang="cs-CZ" sz="3200" b="0" strike="noStrike" spc="-1" dirty="0" smtClean="0">
              <a:solidFill>
                <a:srgbClr val="000000"/>
              </a:solidFill>
              <a:latin typeface="Arial Black"/>
            </a:endParaRPr>
          </a:p>
          <a:p>
            <a:pPr algn="ctr">
              <a:lnSpc>
                <a:spcPct val="100000"/>
              </a:lnSpc>
            </a:pPr>
            <a:endParaRPr lang="cs-CZ" sz="3200" spc="-1" dirty="0">
              <a:solidFill>
                <a:srgbClr val="000000"/>
              </a:solidFill>
              <a:latin typeface="Arial Black"/>
            </a:endParaRPr>
          </a:p>
          <a:p>
            <a:pPr algn="ctr">
              <a:lnSpc>
                <a:spcPct val="100000"/>
              </a:lnSpc>
            </a:pPr>
            <a:r>
              <a:rPr lang="cs-CZ" sz="3200" b="0" strike="noStrike" spc="-1" dirty="0" smtClean="0">
                <a:solidFill>
                  <a:srgbClr val="000000"/>
                </a:solidFill>
                <a:latin typeface="Arial Black"/>
              </a:rPr>
              <a:t>Hlavní </a:t>
            </a:r>
            <a:r>
              <a:rPr lang="cs-CZ" sz="3200" b="0" strike="noStrike" spc="-1" dirty="0">
                <a:solidFill>
                  <a:srgbClr val="000000"/>
                </a:solidFill>
                <a:latin typeface="Arial Black"/>
              </a:rPr>
              <a:t>cíle pro tento rok</a:t>
            </a:r>
            <a:endParaRPr lang="cs-CZ" sz="3200" b="0" strike="noStrike" spc="-1" dirty="0">
              <a:latin typeface="Arial"/>
            </a:endParaRPr>
          </a:p>
        </p:txBody>
      </p:sp>
      <p:sp>
        <p:nvSpPr>
          <p:cNvPr id="138" name="CustomShape 2"/>
          <p:cNvSpPr/>
          <p:nvPr/>
        </p:nvSpPr>
        <p:spPr>
          <a:xfrm>
            <a:off x="479376" y="2564904"/>
            <a:ext cx="10539504" cy="3585696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rmAutofit/>
          </a:bodyPr>
          <a:lstStyle/>
          <a:p>
            <a:pPr>
              <a:lnSpc>
                <a:spcPct val="90000"/>
              </a:lnSpc>
              <a:spcBef>
                <a:spcPts val="1001"/>
              </a:spcBef>
            </a:pPr>
            <a:endParaRPr lang="cs-CZ" sz="1800" b="0" strike="noStrike" spc="-1" dirty="0">
              <a:latin typeface="Arial"/>
            </a:endParaRPr>
          </a:p>
          <a:p>
            <a:pPr marL="343080" indent="-34236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cs-CZ" sz="2000" b="0" strike="noStrike" spc="-1" dirty="0">
                <a:solidFill>
                  <a:srgbClr val="000000"/>
                </a:solidFill>
                <a:latin typeface="Calibri"/>
              </a:rPr>
              <a:t>Rozvoj  sociálních a emočních dovedností u dětí</a:t>
            </a:r>
            <a:endParaRPr lang="cs-CZ" sz="2000" b="0" strike="noStrike" spc="-1" dirty="0">
              <a:latin typeface="Arial"/>
            </a:endParaRPr>
          </a:p>
          <a:p>
            <a:pPr marL="343080" indent="-34236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cs-CZ" sz="2000" b="0" strike="noStrike" spc="-1" dirty="0">
                <a:solidFill>
                  <a:srgbClr val="000000"/>
                </a:solidFill>
                <a:latin typeface="Calibri"/>
              </a:rPr>
              <a:t>Podpora dětské hry</a:t>
            </a:r>
            <a:endParaRPr lang="cs-CZ" sz="2000" b="0" strike="noStrike" spc="-1" dirty="0">
              <a:latin typeface="Arial"/>
            </a:endParaRPr>
          </a:p>
          <a:p>
            <a:pPr marL="343080" indent="-34236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cs-CZ" sz="2000" b="0" strike="noStrike" spc="-1" dirty="0">
                <a:solidFill>
                  <a:srgbClr val="000000"/>
                </a:solidFill>
                <a:latin typeface="Calibri"/>
              </a:rPr>
              <a:t>Mezinárodní vzdělávání v raném </a:t>
            </a:r>
            <a:r>
              <a:rPr lang="cs-CZ" sz="2000" b="0" strike="noStrike" spc="-1" dirty="0" smtClean="0">
                <a:solidFill>
                  <a:srgbClr val="000000"/>
                </a:solidFill>
                <a:latin typeface="Calibri"/>
              </a:rPr>
              <a:t>dětství</a:t>
            </a:r>
          </a:p>
          <a:p>
            <a:pPr marL="343080" indent="-34236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cs-CZ" sz="2000" spc="-1" dirty="0" smtClean="0">
                <a:solidFill>
                  <a:srgbClr val="000000"/>
                </a:solidFill>
                <a:latin typeface="Calibri"/>
              </a:rPr>
              <a:t>Podpora dětí s odlišným mateřským jazykem</a:t>
            </a:r>
            <a:endParaRPr lang="cs-CZ" sz="2000" b="0" strike="noStrike" spc="-1" dirty="0">
              <a:latin typeface="Arial"/>
            </a:endParaRPr>
          </a:p>
          <a:p>
            <a:pPr>
              <a:lnSpc>
                <a:spcPct val="90000"/>
              </a:lnSpc>
              <a:spcBef>
                <a:spcPts val="1001"/>
              </a:spcBef>
            </a:pPr>
            <a:r>
              <a:rPr lang="cs-CZ" sz="2000" b="0" strike="noStrike" spc="-1" dirty="0">
                <a:solidFill>
                  <a:srgbClr val="000000"/>
                </a:solidFill>
                <a:latin typeface="Calibri"/>
              </a:rPr>
              <a:t>Projekt </a:t>
            </a:r>
            <a:r>
              <a:rPr lang="cs-CZ" sz="2000" b="0" strike="noStrike" spc="-1" dirty="0" err="1">
                <a:solidFill>
                  <a:srgbClr val="000000"/>
                </a:solidFill>
                <a:latin typeface="Calibri"/>
              </a:rPr>
              <a:t>Erasmus</a:t>
            </a:r>
            <a:r>
              <a:rPr lang="cs-CZ" sz="2000" b="0" strike="noStrike" spc="-1" dirty="0">
                <a:solidFill>
                  <a:srgbClr val="000000"/>
                </a:solidFill>
                <a:latin typeface="Calibri"/>
              </a:rPr>
              <a:t> +: čtyři země: Finsko, Lotyšsko, Bulharsko, Řecko. Projekt je o hudební výchově. Tyto země navštěvují 3 učitelé z každé země. </a:t>
            </a:r>
            <a:endParaRPr lang="cs-CZ" sz="2000" b="0" strike="noStrike" spc="-1" dirty="0">
              <a:latin typeface="Arial"/>
            </a:endParaRPr>
          </a:p>
          <a:p>
            <a:pPr>
              <a:lnSpc>
                <a:spcPct val="90000"/>
              </a:lnSpc>
              <a:spcBef>
                <a:spcPts val="1001"/>
              </a:spcBef>
            </a:pPr>
            <a:r>
              <a:rPr lang="cs-CZ" sz="2000" b="0" strike="noStrike" spc="-1" dirty="0">
                <a:solidFill>
                  <a:srgbClr val="000000"/>
                </a:solidFill>
                <a:latin typeface="Calibri"/>
              </a:rPr>
              <a:t>Letos na podzim budou </a:t>
            </a:r>
            <a:r>
              <a:rPr lang="cs-CZ" sz="2000" b="0" strike="noStrike" spc="-1" dirty="0" err="1" smtClean="0">
                <a:solidFill>
                  <a:srgbClr val="000000"/>
                </a:solidFill>
                <a:latin typeface="Calibri"/>
              </a:rPr>
              <a:t>hostitely</a:t>
            </a:r>
            <a:r>
              <a:rPr lang="cs-CZ" sz="2000" b="0" strike="noStrike" spc="-1" dirty="0" smtClean="0">
                <a:solidFill>
                  <a:srgbClr val="000000"/>
                </a:solidFill>
                <a:latin typeface="Calibri"/>
              </a:rPr>
              <a:t> </a:t>
            </a:r>
            <a:r>
              <a:rPr lang="cs-CZ" sz="2000" b="0" strike="noStrike" spc="-1" dirty="0">
                <a:solidFill>
                  <a:srgbClr val="000000"/>
                </a:solidFill>
                <a:latin typeface="Calibri"/>
              </a:rPr>
              <a:t>ve Finsku </a:t>
            </a:r>
            <a:endParaRPr lang="cs-CZ" sz="20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endParaRPr lang="cs-CZ" sz="2000" b="0" strike="noStrike" spc="-1" dirty="0">
              <a:latin typeface="Arial"/>
            </a:endParaRPr>
          </a:p>
          <a:p>
            <a:pPr>
              <a:lnSpc>
                <a:spcPct val="90000"/>
              </a:lnSpc>
              <a:spcBef>
                <a:spcPts val="1001"/>
              </a:spcBef>
            </a:pPr>
            <a:endParaRPr lang="cs-CZ" sz="2400" b="0" strike="noStrike" spc="-1" dirty="0">
              <a:latin typeface="Arial"/>
            </a:endParaRPr>
          </a:p>
        </p:txBody>
      </p:sp>
      <p:pic>
        <p:nvPicPr>
          <p:cNvPr id="2" name="Obrázek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2115" y="116632"/>
            <a:ext cx="5534025" cy="147637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CustomShape 1"/>
          <p:cNvSpPr/>
          <p:nvPr/>
        </p:nvSpPr>
        <p:spPr>
          <a:xfrm>
            <a:off x="792000" y="2276872"/>
            <a:ext cx="10514880" cy="864096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90000"/>
              </a:lnSpc>
            </a:pPr>
            <a:r>
              <a:rPr lang="cs-CZ" sz="3200" b="0" strike="noStrike" spc="-1" dirty="0">
                <a:solidFill>
                  <a:srgbClr val="000000"/>
                </a:solidFill>
                <a:latin typeface="Arial Black"/>
              </a:rPr>
              <a:t>Vzdělávací osnovy, kurikulum předškolního vzdělávání</a:t>
            </a:r>
            <a:r>
              <a:rPr dirty="0"/>
              <a:t/>
            </a:r>
            <a:br>
              <a:rPr dirty="0"/>
            </a:br>
            <a:endParaRPr lang="cs-CZ" sz="4000" b="0" strike="noStrike" spc="-1" dirty="0">
              <a:latin typeface="Arial"/>
            </a:endParaRPr>
          </a:p>
        </p:txBody>
      </p:sp>
      <p:sp>
        <p:nvSpPr>
          <p:cNvPr id="140" name="CustomShape 2"/>
          <p:cNvSpPr/>
          <p:nvPr/>
        </p:nvSpPr>
        <p:spPr>
          <a:xfrm>
            <a:off x="695400" y="1867729"/>
            <a:ext cx="10539480" cy="4653328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Autofit/>
          </a:bodyPr>
          <a:lstStyle/>
          <a:p>
            <a:pPr marL="228600" indent="-22788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Symbol"/>
              <a:buChar char=""/>
            </a:pPr>
            <a:endParaRPr lang="cs-CZ" sz="2000" b="0" strike="noStrike" spc="-1" dirty="0" smtClean="0">
              <a:solidFill>
                <a:srgbClr val="000000"/>
              </a:solidFill>
              <a:latin typeface="Calibri"/>
            </a:endParaRPr>
          </a:p>
          <a:p>
            <a:pPr marL="228600" indent="-22788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Symbol"/>
              <a:buChar char=""/>
            </a:pPr>
            <a:endParaRPr lang="cs-CZ" sz="2000" spc="-1" dirty="0">
              <a:solidFill>
                <a:srgbClr val="000000"/>
              </a:solidFill>
              <a:latin typeface="Calibri"/>
            </a:endParaRPr>
          </a:p>
          <a:p>
            <a:pPr marL="228600" indent="-22788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Symbol"/>
              <a:buChar char=""/>
            </a:pPr>
            <a:endParaRPr lang="cs-CZ" sz="2000" b="0" strike="noStrike" spc="-1" dirty="0" smtClean="0">
              <a:solidFill>
                <a:srgbClr val="000000"/>
              </a:solidFill>
              <a:latin typeface="Calibri"/>
            </a:endParaRPr>
          </a:p>
          <a:p>
            <a:pPr marL="228600" indent="-22788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Symbol"/>
              <a:buChar char=""/>
            </a:pPr>
            <a:endParaRPr lang="cs-CZ" sz="2000" spc="-1" dirty="0">
              <a:solidFill>
                <a:srgbClr val="000000"/>
              </a:solidFill>
              <a:latin typeface="Calibri"/>
            </a:endParaRPr>
          </a:p>
          <a:p>
            <a:pPr marL="228600" indent="-22788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 pitchFamily="34" charset="0"/>
              <a:buChar char="•"/>
            </a:pPr>
            <a:r>
              <a:rPr lang="cs-CZ" sz="2000" b="0" strike="noStrike" spc="-1" dirty="0" smtClean="0">
                <a:solidFill>
                  <a:srgbClr val="000000"/>
                </a:solidFill>
                <a:latin typeface="Calibri"/>
              </a:rPr>
              <a:t>Jako </a:t>
            </a:r>
            <a:r>
              <a:rPr lang="cs-CZ" sz="2000" b="0" strike="noStrike" spc="-1" dirty="0">
                <a:solidFill>
                  <a:srgbClr val="000000"/>
                </a:solidFill>
                <a:latin typeface="Calibri"/>
              </a:rPr>
              <a:t>základ pro přípravu se používá národní základní vzdělávací program pro vzdělávání a péči </a:t>
            </a:r>
            <a:r>
              <a:rPr lang="cs-CZ" sz="2000" b="0" strike="noStrike" spc="-1" dirty="0" smtClean="0">
                <a:solidFill>
                  <a:srgbClr val="000000"/>
                </a:solidFill>
                <a:latin typeface="Calibri"/>
              </a:rPr>
              <a:t>v raném </a:t>
            </a:r>
            <a:r>
              <a:rPr lang="cs-CZ" sz="2000" b="0" strike="noStrike" spc="-1" dirty="0">
                <a:solidFill>
                  <a:srgbClr val="000000"/>
                </a:solidFill>
                <a:latin typeface="Calibri"/>
              </a:rPr>
              <a:t>věku</a:t>
            </a:r>
            <a:endParaRPr lang="cs-CZ" sz="2000" b="0" strike="noStrike" spc="-1" dirty="0">
              <a:latin typeface="Arial"/>
            </a:endParaRPr>
          </a:p>
          <a:p>
            <a:pPr marL="228600" indent="-22788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 pitchFamily="34" charset="0"/>
              <a:buChar char="•"/>
            </a:pPr>
            <a:r>
              <a:rPr lang="cs-CZ" sz="2000" b="0" strike="noStrike" spc="-1" dirty="0">
                <a:solidFill>
                  <a:srgbClr val="000000"/>
                </a:solidFill>
                <a:latin typeface="Calibri"/>
              </a:rPr>
              <a:t>Místní vzdělávací programy pro vzdělávání a péči v raném dětství</a:t>
            </a:r>
            <a:endParaRPr lang="cs-CZ" sz="2000" b="0" strike="noStrike" spc="-1" dirty="0">
              <a:latin typeface="Arial"/>
            </a:endParaRPr>
          </a:p>
          <a:p>
            <a:pPr marL="228600" indent="-22788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 pitchFamily="34" charset="0"/>
              <a:buChar char="•"/>
            </a:pPr>
            <a:r>
              <a:rPr lang="cs-CZ" sz="2000" b="0" strike="noStrike" spc="-1" dirty="0">
                <a:solidFill>
                  <a:srgbClr val="000000"/>
                </a:solidFill>
                <a:latin typeface="Calibri"/>
              </a:rPr>
              <a:t>Akční plán v každé mateřské škole</a:t>
            </a:r>
            <a:endParaRPr lang="cs-CZ" sz="2000" b="0" strike="noStrike" spc="-1" dirty="0">
              <a:latin typeface="Arial"/>
            </a:endParaRPr>
          </a:p>
          <a:p>
            <a:pPr marL="228600" indent="-22788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 pitchFamily="34" charset="0"/>
              <a:buChar char="•"/>
            </a:pPr>
            <a:r>
              <a:rPr lang="cs-CZ" sz="2000" b="0" strike="noStrike" spc="-1" dirty="0">
                <a:solidFill>
                  <a:srgbClr val="000000"/>
                </a:solidFill>
                <a:latin typeface="Calibri"/>
              </a:rPr>
              <a:t>Národní kurikulum </a:t>
            </a:r>
            <a:r>
              <a:rPr lang="cs-CZ" sz="2000" b="0" strike="noStrike" spc="-1" dirty="0" err="1">
                <a:solidFill>
                  <a:srgbClr val="000000"/>
                </a:solidFill>
                <a:latin typeface="Calibri"/>
              </a:rPr>
              <a:t>preprimární</a:t>
            </a:r>
            <a:r>
              <a:rPr lang="cs-CZ" sz="2000" b="0" strike="noStrike" spc="-1" dirty="0">
                <a:solidFill>
                  <a:srgbClr val="000000"/>
                </a:solidFill>
                <a:latin typeface="Calibri"/>
              </a:rPr>
              <a:t> školy</a:t>
            </a:r>
            <a:endParaRPr lang="cs-CZ" sz="2000" b="0" strike="noStrike" spc="-1" dirty="0">
              <a:latin typeface="Arial"/>
            </a:endParaRPr>
          </a:p>
          <a:p>
            <a:pPr marL="228600" indent="-22788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 pitchFamily="34" charset="0"/>
              <a:buChar char="•"/>
            </a:pPr>
            <a:r>
              <a:rPr lang="cs-CZ" sz="2000" b="0" strike="noStrike" spc="-1" dirty="0">
                <a:solidFill>
                  <a:srgbClr val="000000"/>
                </a:solidFill>
                <a:latin typeface="Calibri"/>
              </a:rPr>
              <a:t>Místní učební osnovy</a:t>
            </a:r>
            <a:endParaRPr lang="cs-CZ" sz="2000" b="0" strike="noStrike" spc="-1" dirty="0">
              <a:latin typeface="Arial"/>
            </a:endParaRPr>
          </a:p>
          <a:p>
            <a:pPr marL="228600" indent="-22788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 pitchFamily="34" charset="0"/>
              <a:buChar char="•"/>
            </a:pPr>
            <a:r>
              <a:rPr lang="cs-CZ" sz="2000" b="0" strike="noStrike" spc="-1" dirty="0">
                <a:solidFill>
                  <a:srgbClr val="000000"/>
                </a:solidFill>
                <a:latin typeface="Calibri"/>
              </a:rPr>
              <a:t>Individuální plán výchovy a péče o dítě v raném </a:t>
            </a:r>
            <a:r>
              <a:rPr lang="cs-CZ" sz="2000" b="0" strike="noStrike" spc="-1" dirty="0" smtClean="0">
                <a:solidFill>
                  <a:srgbClr val="000000"/>
                </a:solidFill>
                <a:latin typeface="Calibri"/>
              </a:rPr>
              <a:t>dětství</a:t>
            </a:r>
          </a:p>
          <a:p>
            <a:pPr marL="228600" indent="-22788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 pitchFamily="34" charset="0"/>
              <a:buChar char="•"/>
            </a:pPr>
            <a:r>
              <a:rPr lang="cs-CZ" sz="2000" spc="-1" dirty="0" smtClean="0">
                <a:solidFill>
                  <a:srgbClr val="000000"/>
                </a:solidFill>
                <a:latin typeface="Calibri"/>
              </a:rPr>
              <a:t>Plán vzdělávání pro žáky s  odlišným mateřským jazykem</a:t>
            </a:r>
            <a:endParaRPr lang="cs-CZ" sz="2000" b="0" strike="noStrike" spc="-1" dirty="0">
              <a:latin typeface="Arial"/>
            </a:endParaRPr>
          </a:p>
        </p:txBody>
      </p:sp>
      <p:pic>
        <p:nvPicPr>
          <p:cNvPr id="2" name="Obrázek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9696" y="251625"/>
            <a:ext cx="5534025" cy="147637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CustomShape 1"/>
          <p:cNvSpPr/>
          <p:nvPr/>
        </p:nvSpPr>
        <p:spPr>
          <a:xfrm>
            <a:off x="685800" y="1844824"/>
            <a:ext cx="10514880" cy="1152128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rmAutofit fontScale="92500" lnSpcReduction="20000"/>
          </a:bodyPr>
          <a:lstStyle/>
          <a:p>
            <a:pPr algn="ctr">
              <a:lnSpc>
                <a:spcPct val="90000"/>
              </a:lnSpc>
            </a:pPr>
            <a:endParaRPr lang="cs-CZ" sz="3200" b="0" strike="noStrike" spc="-1" dirty="0" smtClean="0">
              <a:solidFill>
                <a:srgbClr val="000000"/>
              </a:solidFill>
              <a:latin typeface="Arial Black"/>
            </a:endParaRPr>
          </a:p>
          <a:p>
            <a:pPr algn="ctr">
              <a:lnSpc>
                <a:spcPct val="90000"/>
              </a:lnSpc>
            </a:pPr>
            <a:endParaRPr lang="cs-CZ" sz="3200" spc="-1" dirty="0">
              <a:solidFill>
                <a:srgbClr val="000000"/>
              </a:solidFill>
              <a:latin typeface="Arial Black"/>
            </a:endParaRPr>
          </a:p>
          <a:p>
            <a:pPr algn="ctr">
              <a:lnSpc>
                <a:spcPct val="90000"/>
              </a:lnSpc>
            </a:pPr>
            <a:r>
              <a:rPr lang="cs-CZ" sz="3200" b="0" strike="noStrike" spc="-1" dirty="0" smtClean="0">
                <a:solidFill>
                  <a:srgbClr val="000000"/>
                </a:solidFill>
                <a:latin typeface="Arial Black"/>
              </a:rPr>
              <a:t>Hlavní </a:t>
            </a:r>
            <a:r>
              <a:rPr lang="cs-CZ" sz="3200" b="0" strike="noStrike" spc="-1" dirty="0">
                <a:solidFill>
                  <a:srgbClr val="000000"/>
                </a:solidFill>
                <a:latin typeface="Arial Black"/>
              </a:rPr>
              <a:t>cíle předškolní výchovy</a:t>
            </a:r>
            <a:endParaRPr lang="cs-CZ" sz="3200" b="0" strike="noStrike" spc="-1" dirty="0">
              <a:latin typeface="Arial"/>
            </a:endParaRPr>
          </a:p>
        </p:txBody>
      </p:sp>
      <p:sp>
        <p:nvSpPr>
          <p:cNvPr id="142" name="CustomShape 2"/>
          <p:cNvSpPr/>
          <p:nvPr/>
        </p:nvSpPr>
        <p:spPr>
          <a:xfrm>
            <a:off x="838080" y="2232000"/>
            <a:ext cx="8797320" cy="53438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rmAutofit/>
          </a:bodyPr>
          <a:lstStyle/>
          <a:p>
            <a:pPr marL="228600" indent="-22788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</a:pPr>
            <a:endParaRPr lang="cs-CZ" sz="2000" b="0" strike="noStrike" spc="-1" dirty="0" smtClean="0">
              <a:solidFill>
                <a:srgbClr val="000000"/>
              </a:solidFill>
              <a:latin typeface="Calibri"/>
            </a:endParaRPr>
          </a:p>
          <a:p>
            <a:pPr marL="228600" indent="-22788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</a:pPr>
            <a:endParaRPr lang="cs-CZ" sz="2000" spc="-1" dirty="0">
              <a:solidFill>
                <a:srgbClr val="000000"/>
              </a:solidFill>
              <a:latin typeface="Calibri"/>
            </a:endParaRPr>
          </a:p>
          <a:p>
            <a:pPr marL="228600" indent="-22788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 pitchFamily="34" charset="0"/>
              <a:buChar char="•"/>
            </a:pPr>
            <a:endParaRPr lang="cs-CZ" sz="2000" b="0" strike="noStrike" spc="-1" dirty="0" smtClean="0">
              <a:solidFill>
                <a:srgbClr val="000000"/>
              </a:solidFill>
              <a:latin typeface="Calibri"/>
            </a:endParaRPr>
          </a:p>
          <a:p>
            <a:pPr marL="228600" indent="-22788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 pitchFamily="34" charset="0"/>
              <a:buChar char="•"/>
            </a:pPr>
            <a:r>
              <a:rPr lang="cs-CZ" sz="2000" b="0" strike="noStrike" spc="-1" dirty="0" smtClean="0">
                <a:solidFill>
                  <a:srgbClr val="000000"/>
                </a:solidFill>
                <a:latin typeface="Calibri"/>
              </a:rPr>
              <a:t>Vzdělávání</a:t>
            </a:r>
            <a:r>
              <a:rPr lang="cs-CZ" sz="2000" b="0" strike="noStrike" spc="-1" dirty="0">
                <a:solidFill>
                  <a:srgbClr val="000000"/>
                </a:solidFill>
                <a:latin typeface="Calibri"/>
              </a:rPr>
              <a:t>, péče a výchova dětí předškolního věku</a:t>
            </a:r>
            <a:endParaRPr lang="cs-CZ" sz="2000" b="0" strike="noStrike" spc="-1" dirty="0">
              <a:latin typeface="Arial"/>
            </a:endParaRPr>
          </a:p>
          <a:p>
            <a:pPr marL="228600" indent="-22788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 pitchFamily="34" charset="0"/>
              <a:buChar char="•"/>
            </a:pPr>
            <a:r>
              <a:rPr lang="cs-CZ" sz="2000" b="0" strike="noStrike" spc="-1" dirty="0">
                <a:solidFill>
                  <a:srgbClr val="000000"/>
                </a:solidFill>
                <a:latin typeface="Calibri"/>
              </a:rPr>
              <a:t>Nejsou žádné cíle pro děti, ale pouze pro odborníky, kteří s dětmi pracují </a:t>
            </a:r>
            <a:endParaRPr lang="cs-CZ" sz="2000" b="0" strike="noStrike" spc="-1" dirty="0">
              <a:latin typeface="Arial"/>
            </a:endParaRPr>
          </a:p>
          <a:p>
            <a:pPr marL="228600" indent="-22788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 pitchFamily="34" charset="0"/>
              <a:buChar char="•"/>
            </a:pPr>
            <a:r>
              <a:rPr lang="cs-CZ" sz="2000" b="0" strike="noStrike" spc="-1" dirty="0">
                <a:solidFill>
                  <a:srgbClr val="000000"/>
                </a:solidFill>
                <a:latin typeface="Calibri"/>
              </a:rPr>
              <a:t>Podpora každého dítěte je uspořádána a nabízena se zásadami inkluze</a:t>
            </a:r>
            <a:endParaRPr lang="cs-CZ" sz="2000" b="0" strike="noStrike" spc="-1" dirty="0">
              <a:latin typeface="Arial"/>
            </a:endParaRPr>
          </a:p>
          <a:p>
            <a:pPr>
              <a:lnSpc>
                <a:spcPct val="90000"/>
              </a:lnSpc>
              <a:spcBef>
                <a:spcPts val="1001"/>
              </a:spcBef>
            </a:pPr>
            <a:endParaRPr lang="cs-CZ" sz="28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endParaRPr lang="cs-CZ" sz="28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endParaRPr lang="cs-CZ" sz="28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endParaRPr lang="cs-CZ" sz="28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endParaRPr lang="cs-CZ" sz="28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endParaRPr lang="cs-CZ" sz="28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endParaRPr lang="cs-CZ" sz="28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endParaRPr lang="cs-CZ" sz="28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endParaRPr lang="cs-CZ" sz="2800" b="0" strike="noStrike" spc="-1" dirty="0">
              <a:latin typeface="Arial"/>
            </a:endParaRPr>
          </a:p>
        </p:txBody>
      </p:sp>
      <p:pic>
        <p:nvPicPr>
          <p:cNvPr id="2" name="Obrázek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5640" y="381631"/>
            <a:ext cx="5534025" cy="147637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CustomShape 1"/>
          <p:cNvSpPr/>
          <p:nvPr/>
        </p:nvSpPr>
        <p:spPr>
          <a:xfrm>
            <a:off x="767408" y="1804282"/>
            <a:ext cx="11231640" cy="648072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rmAutofit fontScale="32500" lnSpcReduction="20000"/>
          </a:bodyPr>
          <a:lstStyle/>
          <a:p>
            <a:pPr algn="ctr">
              <a:lnSpc>
                <a:spcPct val="90000"/>
              </a:lnSpc>
            </a:pPr>
            <a:endParaRPr lang="cs-CZ" sz="3200" b="0" strike="noStrike" spc="-1" dirty="0" smtClean="0">
              <a:solidFill>
                <a:srgbClr val="000000"/>
              </a:solidFill>
              <a:latin typeface="Arial Black"/>
            </a:endParaRPr>
          </a:p>
          <a:p>
            <a:pPr algn="ctr">
              <a:lnSpc>
                <a:spcPct val="90000"/>
              </a:lnSpc>
            </a:pPr>
            <a:endParaRPr lang="cs-CZ" sz="3200" spc="-1" dirty="0">
              <a:solidFill>
                <a:srgbClr val="000000"/>
              </a:solidFill>
              <a:latin typeface="Arial Black"/>
            </a:endParaRPr>
          </a:p>
          <a:p>
            <a:pPr algn="ctr">
              <a:lnSpc>
                <a:spcPct val="90000"/>
              </a:lnSpc>
            </a:pPr>
            <a:r>
              <a:rPr lang="cs-CZ" sz="6700" b="0" strike="noStrike" spc="-1" dirty="0" smtClean="0">
                <a:solidFill>
                  <a:srgbClr val="000000"/>
                </a:solidFill>
                <a:latin typeface="Arial Black"/>
              </a:rPr>
              <a:t>Hodnoty</a:t>
            </a:r>
            <a:endParaRPr lang="cs-CZ" sz="6700" b="0" strike="noStrike" spc="-1" dirty="0">
              <a:latin typeface="Arial"/>
            </a:endParaRPr>
          </a:p>
        </p:txBody>
      </p:sp>
      <p:sp>
        <p:nvSpPr>
          <p:cNvPr id="144" name="CustomShape 2"/>
          <p:cNvSpPr/>
          <p:nvPr/>
        </p:nvSpPr>
        <p:spPr>
          <a:xfrm>
            <a:off x="932760" y="2128318"/>
            <a:ext cx="10514880" cy="43506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Autofit/>
          </a:bodyPr>
          <a:lstStyle/>
          <a:p>
            <a:pPr marL="228600" indent="-227880" algn="ctr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</a:pPr>
            <a:endParaRPr lang="cs-CZ" sz="2000" b="0" strike="noStrike" spc="-1" dirty="0" smtClean="0">
              <a:solidFill>
                <a:srgbClr val="000000"/>
              </a:solidFill>
              <a:latin typeface="Calibri"/>
            </a:endParaRPr>
          </a:p>
          <a:p>
            <a:pPr marL="228600" indent="-227880" algn="ctr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</a:pPr>
            <a:r>
              <a:rPr lang="cs-CZ" sz="2000" b="0" strike="noStrike" spc="-1" dirty="0" smtClean="0">
                <a:solidFill>
                  <a:srgbClr val="000000"/>
                </a:solidFill>
                <a:latin typeface="Calibri"/>
              </a:rPr>
              <a:t>Vnitřní </a:t>
            </a:r>
            <a:r>
              <a:rPr lang="cs-CZ" sz="2000" b="0" strike="noStrike" spc="-1" dirty="0">
                <a:solidFill>
                  <a:srgbClr val="000000"/>
                </a:solidFill>
                <a:latin typeface="Calibri"/>
              </a:rPr>
              <a:t>hodnota dětství je jedinečná (na to je kladen velký důraz)</a:t>
            </a:r>
            <a:endParaRPr lang="cs-CZ" sz="2000" b="0" strike="noStrike" spc="-1" dirty="0">
              <a:latin typeface="Arial"/>
            </a:endParaRPr>
          </a:p>
          <a:p>
            <a:pPr marL="228600" indent="-22788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cs-CZ" sz="2000" strike="noStrike" spc="-1" dirty="0">
                <a:solidFill>
                  <a:srgbClr val="000000"/>
                </a:solidFill>
                <a:latin typeface="Calibri"/>
              </a:rPr>
              <a:t>Hlavní hodnoty</a:t>
            </a:r>
            <a:endParaRPr lang="cs-CZ" sz="2000" strike="noStrike" spc="-1" dirty="0">
              <a:latin typeface="Arial"/>
            </a:endParaRPr>
          </a:p>
          <a:p>
            <a:pPr marL="228600" indent="-22788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cs-CZ" sz="2000" b="0" strike="noStrike" spc="-1" dirty="0">
                <a:solidFill>
                  <a:srgbClr val="000000"/>
                </a:solidFill>
                <a:latin typeface="Calibri"/>
              </a:rPr>
              <a:t>Lidská práva, udržitelný blahobyt, lidská důstojnost, mír a spravedlnost, šikana a diskriminace jsou nepřijatelné</a:t>
            </a:r>
            <a:endParaRPr lang="cs-CZ" sz="2000" b="0" strike="noStrike" spc="-1" dirty="0">
              <a:latin typeface="Arial"/>
            </a:endParaRPr>
          </a:p>
          <a:p>
            <a:pPr marL="228600" indent="-22788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cs-CZ" sz="2000" b="0" strike="noStrike" spc="-1" dirty="0">
                <a:solidFill>
                  <a:srgbClr val="000000"/>
                </a:solidFill>
                <a:latin typeface="Calibri"/>
              </a:rPr>
              <a:t>Práva dítěte</a:t>
            </a:r>
            <a:endParaRPr lang="cs-CZ" sz="2000" b="0" strike="noStrike" spc="-1" dirty="0">
              <a:latin typeface="Arial"/>
            </a:endParaRPr>
          </a:p>
          <a:p>
            <a:pPr marL="228600" indent="-22788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cs-CZ" sz="2000" b="0" strike="noStrike" spc="-1" dirty="0">
                <a:solidFill>
                  <a:srgbClr val="000000"/>
                </a:solidFill>
                <a:latin typeface="Calibri"/>
              </a:rPr>
              <a:t>Rovnost a rozmanitost</a:t>
            </a:r>
            <a:endParaRPr lang="cs-CZ" sz="2000" b="0" strike="noStrike" spc="-1" dirty="0">
              <a:latin typeface="Arial"/>
            </a:endParaRPr>
          </a:p>
          <a:p>
            <a:pPr marL="228600" indent="-22788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cs-CZ" sz="2000" b="0" strike="noStrike" spc="-1" dirty="0">
                <a:solidFill>
                  <a:srgbClr val="000000"/>
                </a:solidFill>
                <a:latin typeface="Calibri"/>
              </a:rPr>
              <a:t>Rozmanitost rodin</a:t>
            </a:r>
            <a:endParaRPr lang="cs-CZ" sz="2000" b="0" strike="noStrike" spc="-1" dirty="0">
              <a:latin typeface="Arial"/>
            </a:endParaRPr>
          </a:p>
          <a:p>
            <a:pPr marL="228600" indent="-22788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cs-CZ" sz="2000" b="0" strike="noStrike" spc="-1" dirty="0">
                <a:solidFill>
                  <a:srgbClr val="000000"/>
                </a:solidFill>
                <a:latin typeface="Calibri"/>
              </a:rPr>
              <a:t>Zdravý a udržitelný způsob života</a:t>
            </a:r>
            <a:endParaRPr lang="cs-CZ" sz="2000" b="0" strike="noStrike" spc="-1" dirty="0">
              <a:latin typeface="Arial"/>
            </a:endParaRPr>
          </a:p>
          <a:p>
            <a:pPr>
              <a:lnSpc>
                <a:spcPct val="90000"/>
              </a:lnSpc>
              <a:spcBef>
                <a:spcPts val="1001"/>
              </a:spcBef>
            </a:pPr>
            <a:endParaRPr lang="cs-CZ" sz="2800" b="0" strike="noStrike" spc="-1" dirty="0">
              <a:latin typeface="Arial"/>
            </a:endParaRPr>
          </a:p>
        </p:txBody>
      </p:sp>
      <p:pic>
        <p:nvPicPr>
          <p:cNvPr id="2" name="Obrázek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87688" y="186537"/>
            <a:ext cx="5534025" cy="147637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CustomShape 1"/>
          <p:cNvSpPr/>
          <p:nvPr/>
        </p:nvSpPr>
        <p:spPr>
          <a:xfrm>
            <a:off x="838080" y="1052736"/>
            <a:ext cx="10514880" cy="781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90000"/>
              </a:lnSpc>
            </a:pPr>
            <a:endParaRPr lang="cs-CZ" sz="3200" b="0" strike="noStrike" spc="-1" dirty="0" smtClean="0">
              <a:solidFill>
                <a:srgbClr val="000000"/>
              </a:solidFill>
              <a:latin typeface="Arial Black"/>
            </a:endParaRPr>
          </a:p>
          <a:p>
            <a:pPr algn="ctr">
              <a:lnSpc>
                <a:spcPct val="90000"/>
              </a:lnSpc>
            </a:pPr>
            <a:endParaRPr lang="cs-CZ" sz="3200" b="0" strike="noStrike" spc="-1" dirty="0" smtClean="0">
              <a:solidFill>
                <a:srgbClr val="000000"/>
              </a:solidFill>
              <a:latin typeface="Arial Black"/>
            </a:endParaRPr>
          </a:p>
          <a:p>
            <a:pPr algn="ctr">
              <a:lnSpc>
                <a:spcPct val="90000"/>
              </a:lnSpc>
            </a:pPr>
            <a:endParaRPr lang="cs-CZ" sz="3200" b="0" strike="noStrike" spc="-1" dirty="0" smtClean="0">
              <a:solidFill>
                <a:srgbClr val="000000"/>
              </a:solidFill>
              <a:latin typeface="Arial Black"/>
            </a:endParaRPr>
          </a:p>
          <a:p>
            <a:pPr algn="ctr">
              <a:lnSpc>
                <a:spcPct val="90000"/>
              </a:lnSpc>
            </a:pPr>
            <a:r>
              <a:rPr lang="cs-CZ" sz="3200" b="0" strike="noStrike" spc="-1" dirty="0" smtClean="0">
                <a:solidFill>
                  <a:srgbClr val="000000"/>
                </a:solidFill>
                <a:latin typeface="Arial Black"/>
              </a:rPr>
              <a:t>Klíčové </a:t>
            </a:r>
            <a:r>
              <a:rPr lang="cs-CZ" sz="3200" b="0" strike="noStrike" spc="-1" dirty="0">
                <a:solidFill>
                  <a:srgbClr val="000000"/>
                </a:solidFill>
                <a:latin typeface="Arial Black"/>
              </a:rPr>
              <a:t>kompetence</a:t>
            </a:r>
            <a:endParaRPr lang="cs-CZ" sz="3200" b="0" strike="noStrike" spc="-1" dirty="0">
              <a:latin typeface="Arial"/>
            </a:endParaRPr>
          </a:p>
        </p:txBody>
      </p:sp>
      <p:sp>
        <p:nvSpPr>
          <p:cNvPr id="146" name="CustomShape 2"/>
          <p:cNvSpPr/>
          <p:nvPr/>
        </p:nvSpPr>
        <p:spPr>
          <a:xfrm>
            <a:off x="831719" y="1988840"/>
            <a:ext cx="10514880" cy="43506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rmAutofit/>
          </a:bodyPr>
          <a:lstStyle/>
          <a:p>
            <a:pPr>
              <a:lnSpc>
                <a:spcPct val="100000"/>
              </a:lnSpc>
            </a:pPr>
            <a:endParaRPr lang="cs-CZ" sz="2000" b="0" strike="noStrike" spc="-1" dirty="0" smtClean="0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100000"/>
              </a:lnSpc>
            </a:pPr>
            <a:r>
              <a:rPr lang="cs-CZ" sz="2000" b="0" strike="noStrike" spc="-1" dirty="0" smtClean="0">
                <a:solidFill>
                  <a:srgbClr val="000000"/>
                </a:solidFill>
                <a:latin typeface="Calibri"/>
              </a:rPr>
              <a:t>Znalosti</a:t>
            </a:r>
            <a:r>
              <a:rPr lang="cs-CZ" sz="2000" b="0" strike="noStrike" spc="-1" dirty="0">
                <a:solidFill>
                  <a:srgbClr val="000000"/>
                </a:solidFill>
                <a:latin typeface="Calibri"/>
              </a:rPr>
              <a:t>, dovednosti, hodnoty, postoje a vůle potřebné v měnícím se prostředí a společnosti.</a:t>
            </a:r>
            <a:endParaRPr lang="cs-CZ" sz="20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cs-CZ" sz="2000" b="0" strike="noStrike" spc="-1" dirty="0">
                <a:solidFill>
                  <a:srgbClr val="000000"/>
                </a:solidFill>
                <a:latin typeface="Calibri"/>
              </a:rPr>
              <a:t>Výše uvedené jsou vazby mezi různými oblastmi učení a života</a:t>
            </a:r>
            <a:endParaRPr lang="cs-CZ" sz="20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endParaRPr lang="cs-CZ" sz="20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cs-CZ" sz="2000" b="1" strike="noStrike" spc="-1" dirty="0">
                <a:solidFill>
                  <a:srgbClr val="000000"/>
                </a:solidFill>
                <a:latin typeface="Calibri"/>
              </a:rPr>
              <a:t>Kompetence jsou:</a:t>
            </a:r>
            <a:endParaRPr lang="cs-CZ" sz="2000" b="0" strike="noStrike" spc="-1" dirty="0">
              <a:latin typeface="Arial"/>
            </a:endParaRPr>
          </a:p>
          <a:p>
            <a:pPr marL="432000" indent="-32364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Symbol"/>
              <a:buChar char=""/>
            </a:pPr>
            <a:r>
              <a:rPr lang="cs-CZ" sz="2000" b="0" strike="noStrike" spc="-1" dirty="0">
                <a:solidFill>
                  <a:srgbClr val="000000"/>
                </a:solidFill>
                <a:latin typeface="Calibri"/>
              </a:rPr>
              <a:t>Myšlení a učení</a:t>
            </a:r>
            <a:endParaRPr lang="cs-CZ" sz="2000" b="0" strike="noStrike" spc="-1" dirty="0">
              <a:latin typeface="Arial"/>
            </a:endParaRPr>
          </a:p>
          <a:p>
            <a:pPr marL="432000" indent="-32364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Symbol"/>
              <a:buChar char=""/>
            </a:pPr>
            <a:r>
              <a:rPr lang="cs-CZ" sz="2000" b="0" strike="noStrike" spc="-1" dirty="0">
                <a:solidFill>
                  <a:srgbClr val="000000"/>
                </a:solidFill>
                <a:latin typeface="Calibri"/>
              </a:rPr>
              <a:t>Kulturní kompetence, interakce a sebevyjádření</a:t>
            </a:r>
            <a:endParaRPr lang="cs-CZ" sz="2000" b="0" strike="noStrike" spc="-1" dirty="0">
              <a:latin typeface="Arial"/>
            </a:endParaRPr>
          </a:p>
          <a:p>
            <a:pPr marL="432000" indent="-32364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Symbol"/>
              <a:buChar char=""/>
            </a:pPr>
            <a:r>
              <a:rPr lang="cs-CZ" sz="2000" b="0" strike="noStrike" spc="-1" dirty="0">
                <a:solidFill>
                  <a:srgbClr val="000000"/>
                </a:solidFill>
                <a:latin typeface="Calibri"/>
              </a:rPr>
              <a:t>Péče o sebe sama a vedení každodenního života</a:t>
            </a:r>
            <a:endParaRPr lang="cs-CZ" sz="2000" b="0" strike="noStrike" spc="-1" dirty="0">
              <a:latin typeface="Arial"/>
            </a:endParaRPr>
          </a:p>
          <a:p>
            <a:pPr marL="432000" indent="-32364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Symbol"/>
              <a:buChar char=""/>
            </a:pPr>
            <a:r>
              <a:rPr lang="cs-CZ" sz="2000" b="0" strike="noStrike" spc="-1" dirty="0" err="1">
                <a:solidFill>
                  <a:srgbClr val="000000"/>
                </a:solidFill>
                <a:latin typeface="Calibri"/>
              </a:rPr>
              <a:t>Multiliterární</a:t>
            </a:r>
            <a:r>
              <a:rPr lang="cs-CZ" sz="2000" b="0" strike="noStrike" spc="-1" dirty="0">
                <a:solidFill>
                  <a:srgbClr val="000000"/>
                </a:solidFill>
                <a:latin typeface="Calibri"/>
              </a:rPr>
              <a:t> kompetence v oblasti informačních technologií</a:t>
            </a:r>
            <a:endParaRPr lang="cs-CZ" sz="2000" b="0" strike="noStrike" spc="-1" dirty="0">
              <a:latin typeface="Arial"/>
            </a:endParaRPr>
          </a:p>
          <a:p>
            <a:pPr marL="432000" indent="-32364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Symbol"/>
              <a:buChar char=""/>
            </a:pPr>
            <a:r>
              <a:rPr lang="cs-CZ" sz="2000" b="0" strike="noStrike" spc="-1" dirty="0">
                <a:solidFill>
                  <a:srgbClr val="000000"/>
                </a:solidFill>
                <a:latin typeface="Calibri"/>
              </a:rPr>
              <a:t>Účast a zapojení</a:t>
            </a:r>
            <a:endParaRPr lang="cs-CZ" sz="2000" b="0" strike="noStrike" spc="-1" dirty="0">
              <a:latin typeface="Arial"/>
            </a:endParaRPr>
          </a:p>
        </p:txBody>
      </p:sp>
      <p:pic>
        <p:nvPicPr>
          <p:cNvPr id="2" name="Obrázek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5640" y="102673"/>
            <a:ext cx="5534025" cy="147637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CustomShape 1"/>
          <p:cNvSpPr/>
          <p:nvPr/>
        </p:nvSpPr>
        <p:spPr>
          <a:xfrm>
            <a:off x="838080" y="1660798"/>
            <a:ext cx="10514880" cy="1296144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90000"/>
              </a:lnSpc>
            </a:pPr>
            <a:r>
              <a:rPr lang="cs-CZ" sz="3200" b="0" strike="noStrike" spc="-1" dirty="0">
                <a:solidFill>
                  <a:srgbClr val="000000"/>
                </a:solidFill>
                <a:latin typeface="Arial Black"/>
              </a:rPr>
              <a:t>Oblasti učení</a:t>
            </a:r>
            <a:endParaRPr lang="cs-CZ" sz="3200" b="0" strike="noStrike" spc="-1" dirty="0">
              <a:latin typeface="Arial"/>
            </a:endParaRPr>
          </a:p>
        </p:txBody>
      </p:sp>
      <p:sp>
        <p:nvSpPr>
          <p:cNvPr id="148" name="CustomShape 2"/>
          <p:cNvSpPr/>
          <p:nvPr/>
        </p:nvSpPr>
        <p:spPr>
          <a:xfrm>
            <a:off x="1199456" y="2852936"/>
            <a:ext cx="10514880" cy="3414496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Autofit/>
          </a:bodyPr>
          <a:lstStyle/>
          <a:p>
            <a:pPr>
              <a:lnSpc>
                <a:spcPct val="90000"/>
              </a:lnSpc>
              <a:spcBef>
                <a:spcPts val="1001"/>
              </a:spcBef>
            </a:pPr>
            <a:r>
              <a:rPr lang="cs-CZ" sz="2000" b="1" strike="noStrike" spc="-1" dirty="0">
                <a:solidFill>
                  <a:srgbClr val="000000"/>
                </a:solidFill>
                <a:latin typeface="Calibri"/>
              </a:rPr>
              <a:t>Pět oblastí:</a:t>
            </a:r>
            <a:r>
              <a:rPr lang="cs-CZ" sz="2000" b="0" strike="noStrike" spc="-1" dirty="0">
                <a:solidFill>
                  <a:srgbClr val="000000"/>
                </a:solidFill>
                <a:latin typeface="Calibri"/>
              </a:rPr>
              <a:t> </a:t>
            </a:r>
            <a:endParaRPr lang="cs-CZ" sz="2000" b="0" strike="noStrike" spc="-1" dirty="0">
              <a:latin typeface="Arial"/>
            </a:endParaRPr>
          </a:p>
          <a:p>
            <a:pPr marL="228600" indent="-22788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AutoNum type="arabicPeriod"/>
            </a:pPr>
            <a:r>
              <a:rPr lang="cs-CZ" sz="2000" b="0" strike="noStrike" spc="-1" dirty="0" smtClean="0">
                <a:solidFill>
                  <a:srgbClr val="000000"/>
                </a:solidFill>
                <a:latin typeface="Calibri"/>
              </a:rPr>
              <a:t>Rozvoj jazykových schopností </a:t>
            </a:r>
            <a:r>
              <a:rPr lang="cs-CZ" sz="2000" b="0" strike="noStrike" spc="-1" dirty="0">
                <a:solidFill>
                  <a:srgbClr val="000000"/>
                </a:solidFill>
                <a:latin typeface="Calibri"/>
              </a:rPr>
              <a:t>a dovedností</a:t>
            </a:r>
            <a:endParaRPr lang="cs-CZ" sz="2000" b="0" strike="noStrike" spc="-1" dirty="0">
              <a:latin typeface="Arial"/>
            </a:endParaRPr>
          </a:p>
          <a:p>
            <a:pPr marL="228600" indent="-22788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AutoNum type="arabicPeriod"/>
            </a:pPr>
            <a:r>
              <a:rPr lang="cs-CZ" sz="2000" b="0" strike="noStrike" spc="-1" dirty="0">
                <a:solidFill>
                  <a:srgbClr val="000000"/>
                </a:solidFill>
                <a:latin typeface="Calibri"/>
              </a:rPr>
              <a:t>Hudba, umění, pohyb (tanec, drama a herectví)</a:t>
            </a:r>
            <a:endParaRPr lang="cs-CZ" sz="2000" b="0" strike="noStrike" spc="-1" dirty="0">
              <a:latin typeface="Arial"/>
            </a:endParaRPr>
          </a:p>
          <a:p>
            <a:pPr marL="228600" indent="-22788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AutoNum type="arabicPeriod"/>
            </a:pPr>
            <a:r>
              <a:rPr lang="cs-CZ" sz="2000" b="0" strike="noStrike" spc="-1" dirty="0">
                <a:solidFill>
                  <a:srgbClr val="000000"/>
                </a:solidFill>
                <a:latin typeface="Calibri"/>
              </a:rPr>
              <a:t>Etika, náboženství, minulost, současnost a budoucnost okolní  komunity, mediální výchova</a:t>
            </a:r>
            <a:endParaRPr lang="cs-CZ" sz="2000" b="0" strike="noStrike" spc="-1" dirty="0">
              <a:latin typeface="Arial"/>
            </a:endParaRPr>
          </a:p>
          <a:p>
            <a:pPr marL="228600" indent="-22788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AutoNum type="arabicPeriod"/>
            </a:pPr>
            <a:r>
              <a:rPr lang="cs-CZ" sz="2000" b="0" strike="noStrike" spc="-1" dirty="0">
                <a:solidFill>
                  <a:srgbClr val="000000"/>
                </a:solidFill>
                <a:latin typeface="Calibri"/>
              </a:rPr>
              <a:t>Zkoumání a interakce s prostředím: matematické myšlení, výukové technologie</a:t>
            </a:r>
            <a:endParaRPr lang="cs-CZ" sz="2000" b="0" strike="noStrike" spc="-1" dirty="0">
              <a:latin typeface="Arial"/>
            </a:endParaRPr>
          </a:p>
          <a:p>
            <a:pPr marL="228600" indent="-22788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AutoNum type="arabicPeriod"/>
            </a:pPr>
            <a:r>
              <a:rPr lang="cs-CZ" sz="2000" b="0" strike="noStrike" spc="-1" dirty="0">
                <a:solidFill>
                  <a:srgbClr val="000000"/>
                </a:solidFill>
                <a:latin typeface="Calibri"/>
              </a:rPr>
              <a:t>Pohyb a rozvoj fyzické aktivity, zdravé jídlo, výživa, zdraví</a:t>
            </a:r>
            <a:endParaRPr lang="cs-CZ" sz="2000" b="0" strike="noStrike" spc="-1" dirty="0">
              <a:latin typeface="Arial"/>
            </a:endParaRPr>
          </a:p>
        </p:txBody>
      </p:sp>
      <p:pic>
        <p:nvPicPr>
          <p:cNvPr id="2" name="Obrázek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3672" y="188640"/>
            <a:ext cx="5534025" cy="147637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CustomShape 1"/>
          <p:cNvSpPr/>
          <p:nvPr/>
        </p:nvSpPr>
        <p:spPr>
          <a:xfrm>
            <a:off x="838080" y="1484784"/>
            <a:ext cx="10514880" cy="1296144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90000"/>
              </a:lnSpc>
            </a:pPr>
            <a:r>
              <a:rPr lang="cs-CZ" sz="3200" b="1" strike="noStrike" spc="-1" dirty="0" smtClean="0">
                <a:latin typeface="Calibri" pitchFamily="34" charset="0"/>
                <a:cs typeface="Calibri" pitchFamily="34" charset="0"/>
              </a:rPr>
              <a:t>Cíl stáže</a:t>
            </a:r>
            <a:endParaRPr lang="cs-CZ" sz="3200" b="1" strike="noStrike" spc="-1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48" name="CustomShape 2"/>
          <p:cNvSpPr/>
          <p:nvPr/>
        </p:nvSpPr>
        <p:spPr>
          <a:xfrm>
            <a:off x="1199456" y="2852936"/>
            <a:ext cx="10514880" cy="3414496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Autofit/>
          </a:bodyPr>
          <a:lstStyle/>
          <a:p>
            <a:pPr>
              <a:lnSpc>
                <a:spcPct val="90000"/>
              </a:lnSpc>
              <a:spcBef>
                <a:spcPts val="1001"/>
              </a:spcBef>
            </a:pPr>
            <a:endParaRPr lang="cs-CZ" sz="2000" b="0" strike="noStrike" spc="-1" dirty="0">
              <a:latin typeface="Arial"/>
            </a:endParaRPr>
          </a:p>
        </p:txBody>
      </p:sp>
      <p:sp>
        <p:nvSpPr>
          <p:cNvPr id="5" name="Obdélník 4"/>
          <p:cNvSpPr/>
          <p:nvPr/>
        </p:nvSpPr>
        <p:spPr>
          <a:xfrm>
            <a:off x="1127448" y="2690336"/>
            <a:ext cx="10801200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cs-CZ" dirty="0" smtClean="0"/>
              <a:t>R</a:t>
            </a:r>
            <a:r>
              <a:rPr lang="cs-CZ" sz="2000" dirty="0" smtClean="0">
                <a:latin typeface="Calibri" pitchFamily="34" charset="0"/>
                <a:cs typeface="Calibri" pitchFamily="34" charset="0"/>
              </a:rPr>
              <a:t>ozšířit odbornost pedagogických pracovníků v mateřské škole se speciálními třídami Duha, která vytváří </a:t>
            </a:r>
            <a:r>
              <a:rPr lang="cs-CZ" sz="2000" dirty="0" err="1" smtClean="0">
                <a:latin typeface="Calibri" pitchFamily="34" charset="0"/>
                <a:cs typeface="Calibri" pitchFamily="34" charset="0"/>
              </a:rPr>
              <a:t>inkluzivní</a:t>
            </a:r>
            <a:r>
              <a:rPr lang="cs-CZ" sz="2000" dirty="0" smtClean="0">
                <a:latin typeface="Calibri" pitchFamily="34" charset="0"/>
                <a:cs typeface="Calibri" pitchFamily="34" charset="0"/>
              </a:rPr>
              <a:t> prostředí pro děti s OMJ. </a:t>
            </a:r>
          </a:p>
          <a:p>
            <a:endParaRPr lang="cs-CZ" sz="2000" dirty="0" smtClean="0">
              <a:latin typeface="Calibri" pitchFamily="34" charset="0"/>
              <a:cs typeface="Calibri" pitchFamily="34" charset="0"/>
            </a:endParaRPr>
          </a:p>
          <a:p>
            <a:r>
              <a:rPr lang="cs-CZ" sz="2000" b="1" dirty="0" smtClean="0">
                <a:latin typeface="Calibri" pitchFamily="34" charset="0"/>
                <a:cs typeface="Calibri" pitchFamily="34" charset="0"/>
              </a:rPr>
              <a:t>Průběh:</a:t>
            </a:r>
          </a:p>
          <a:p>
            <a:endParaRPr lang="cs-CZ" sz="2000" dirty="0" smtClean="0">
              <a:latin typeface="Calibri" pitchFamily="34" charset="0"/>
              <a:cs typeface="Calibri" pitchFamily="34" charset="0"/>
            </a:endParaRPr>
          </a:p>
          <a:p>
            <a:pPr marL="457200" indent="-457200">
              <a:buFont typeface="+mj-lt"/>
              <a:buAutoNum type="arabicPeriod"/>
            </a:pPr>
            <a:r>
              <a:rPr lang="cs-CZ" sz="2000" dirty="0" smtClean="0">
                <a:latin typeface="Calibri" pitchFamily="34" charset="0"/>
                <a:cs typeface="Calibri" pitchFamily="34" charset="0"/>
              </a:rPr>
              <a:t>Pozorování a stínování učitelů v hostitelské škole</a:t>
            </a:r>
          </a:p>
          <a:p>
            <a:pPr marL="457200" indent="-457200">
              <a:buFont typeface="+mj-lt"/>
              <a:buAutoNum type="arabicPeriod"/>
            </a:pPr>
            <a:r>
              <a:rPr lang="cs-CZ" sz="2000" dirty="0" smtClean="0">
                <a:latin typeface="Calibri" pitchFamily="34" charset="0"/>
                <a:cs typeface="Calibri" pitchFamily="34" charset="0"/>
              </a:rPr>
              <a:t> Účast na řízených diskusích</a:t>
            </a:r>
          </a:p>
          <a:p>
            <a:pPr marL="457200" indent="-457200">
              <a:buFont typeface="+mj-lt"/>
              <a:buAutoNum type="arabicPeriod"/>
            </a:pPr>
            <a:r>
              <a:rPr lang="cs-CZ" sz="2000" dirty="0" smtClean="0">
                <a:latin typeface="Calibri" pitchFamily="34" charset="0"/>
                <a:cs typeface="Calibri" pitchFamily="34" charset="0"/>
              </a:rPr>
              <a:t> Konzultace s učiteli, asistenty, speciální pedagožkou a ředitelkou školy </a:t>
            </a:r>
          </a:p>
          <a:p>
            <a:pPr marL="457200" indent="-457200">
              <a:buFont typeface="+mj-lt"/>
              <a:buAutoNum type="arabicPeriod"/>
            </a:pPr>
            <a:r>
              <a:rPr lang="cs-CZ" sz="2000" dirty="0" smtClean="0">
                <a:latin typeface="Calibri" pitchFamily="34" charset="0"/>
                <a:cs typeface="Calibri" pitchFamily="34" charset="0"/>
              </a:rPr>
              <a:t>Setkání s dětmi v hostitelské zemi, účast na společném programu</a:t>
            </a:r>
          </a:p>
          <a:p>
            <a:pPr marL="457200" indent="-457200">
              <a:buFont typeface="+mj-lt"/>
              <a:buAutoNum type="arabicPeriod"/>
            </a:pPr>
            <a:r>
              <a:rPr lang="cs-CZ" sz="2000" dirty="0" smtClean="0">
                <a:latin typeface="Calibri" pitchFamily="34" charset="0"/>
                <a:cs typeface="Calibri" pitchFamily="34" charset="0"/>
              </a:rPr>
              <a:t>Náslechy zaměřené zejména na zjišťování existence podpůrných opatření pro děti s OMJ celkovou personální podporu, jazykové kurzy, obrazové materiály, IT pomůcky atd.</a:t>
            </a:r>
            <a:endParaRPr lang="cs-CZ" sz="2000" dirty="0"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2" name="Obrázek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99656" y="8409"/>
            <a:ext cx="5534025" cy="147637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CustomShape 2"/>
          <p:cNvSpPr/>
          <p:nvPr/>
        </p:nvSpPr>
        <p:spPr>
          <a:xfrm>
            <a:off x="911424" y="2420888"/>
            <a:ext cx="10225136" cy="3384376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rmAutofit/>
          </a:bodyPr>
          <a:lstStyle/>
          <a:p>
            <a:pPr>
              <a:lnSpc>
                <a:spcPct val="90000"/>
              </a:lnSpc>
              <a:spcBef>
                <a:spcPts val="1001"/>
              </a:spcBef>
            </a:pPr>
            <a:endParaRPr lang="cs-CZ" sz="2800" b="0" strike="noStrike" spc="-1" dirty="0">
              <a:latin typeface="Arial"/>
            </a:endParaRPr>
          </a:p>
          <a:p>
            <a:pPr>
              <a:lnSpc>
                <a:spcPct val="90000"/>
              </a:lnSpc>
              <a:spcBef>
                <a:spcPts val="1001"/>
              </a:spcBef>
            </a:pPr>
            <a:endParaRPr lang="cs-CZ" sz="2800" b="0" strike="noStrike" spc="-1" dirty="0">
              <a:latin typeface="Arial"/>
            </a:endParaRPr>
          </a:p>
          <a:p>
            <a:pPr>
              <a:lnSpc>
                <a:spcPct val="90000"/>
              </a:lnSpc>
              <a:spcBef>
                <a:spcPts val="1001"/>
              </a:spcBef>
            </a:pPr>
            <a:endParaRPr lang="cs-CZ" sz="2800" b="0" strike="noStrike" spc="-1" dirty="0">
              <a:latin typeface="Arial"/>
            </a:endParaRPr>
          </a:p>
        </p:txBody>
      </p:sp>
      <p:sp>
        <p:nvSpPr>
          <p:cNvPr id="7" name="Obdélník 6"/>
          <p:cNvSpPr/>
          <p:nvPr/>
        </p:nvSpPr>
        <p:spPr>
          <a:xfrm>
            <a:off x="1199456" y="2060848"/>
            <a:ext cx="9361040" cy="432426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cs-CZ" sz="3200" b="1" dirty="0" smtClean="0">
                <a:latin typeface="Calibri" pitchFamily="34" charset="0"/>
                <a:cs typeface="Calibri" pitchFamily="34" charset="0"/>
              </a:rPr>
              <a:t>Závěry, doporučení pro praxi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cs-CZ" dirty="0" smtClean="0"/>
              <a:t>Individuální plány pro všechny děti, tvorba ve spolupráci s rodinou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cs-CZ" dirty="0" smtClean="0"/>
              <a:t>Dělení tříd, skupinová práce, podpora rozvoje jazykových kompetencí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cs-CZ" dirty="0" smtClean="0"/>
              <a:t>Piktogramy, neustálá vizuální podpora pro děti s potřebou podpůrných opatření a děti s OMJ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cs-CZ" dirty="0" smtClean="0"/>
              <a:t>Využívání všech prostor školy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cs-CZ" dirty="0" smtClean="0"/>
              <a:t>Větší spolupráce s rodinou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cs-CZ" dirty="0" smtClean="0"/>
              <a:t>Průběžné hodnocení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cs-CZ" dirty="0" smtClean="0"/>
              <a:t>Interdisciplinární přístup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cs-CZ" dirty="0" smtClean="0"/>
              <a:t>Podpora dalšího vzdělávání pracovníků, vytvoření </a:t>
            </a:r>
            <a:r>
              <a:rPr lang="cs-CZ" dirty="0" err="1" smtClean="0"/>
              <a:t>inkluzivních</a:t>
            </a:r>
            <a:r>
              <a:rPr lang="cs-CZ" dirty="0" smtClean="0"/>
              <a:t> podmínek pro děti s OMJ</a:t>
            </a:r>
          </a:p>
        </p:txBody>
      </p:sp>
      <p:pic>
        <p:nvPicPr>
          <p:cNvPr id="2" name="Obrázek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56979" y="188640"/>
            <a:ext cx="5534025" cy="147637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CustomShape 1"/>
          <p:cNvSpPr/>
          <p:nvPr/>
        </p:nvSpPr>
        <p:spPr>
          <a:xfrm>
            <a:off x="839416" y="1556792"/>
            <a:ext cx="10514880" cy="1368152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sz="3200" b="1" dirty="0"/>
              <a:t/>
            </a:r>
            <a:br>
              <a:rPr sz="3200" b="1" dirty="0"/>
            </a:br>
            <a:r>
              <a:rPr lang="cs-CZ" sz="3200" b="1" dirty="0" smtClean="0"/>
              <a:t>Děkujeme za pozornost</a:t>
            </a:r>
            <a:endParaRPr lang="cs-CZ" sz="3200" b="1" strike="noStrike" spc="-1" dirty="0"/>
          </a:p>
        </p:txBody>
      </p:sp>
      <p:pic>
        <p:nvPicPr>
          <p:cNvPr id="158" name="Sisällön paikkamerkki 4"/>
          <p:cNvPicPr/>
          <p:nvPr/>
        </p:nvPicPr>
        <p:blipFill>
          <a:blip r:embed="rId2" cstate="print"/>
          <a:stretch/>
        </p:blipFill>
        <p:spPr>
          <a:xfrm rot="5400000">
            <a:off x="2162532" y="2969980"/>
            <a:ext cx="3024336" cy="3366312"/>
          </a:xfrm>
          <a:prstGeom prst="rect">
            <a:avLst/>
          </a:prstGeom>
          <a:ln>
            <a:noFill/>
          </a:ln>
        </p:spPr>
      </p:pic>
      <p:pic>
        <p:nvPicPr>
          <p:cNvPr id="159" name="Sisällön paikkamerkki 5"/>
          <p:cNvPicPr/>
          <p:nvPr/>
        </p:nvPicPr>
        <p:blipFill>
          <a:blip r:embed="rId3" cstate="print"/>
          <a:stretch/>
        </p:blipFill>
        <p:spPr>
          <a:xfrm rot="5400000">
            <a:off x="6215024" y="2949936"/>
            <a:ext cx="3121960" cy="3360008"/>
          </a:xfrm>
          <a:prstGeom prst="rect">
            <a:avLst/>
          </a:prstGeom>
          <a:ln>
            <a:noFill/>
          </a:ln>
        </p:spPr>
      </p:pic>
      <p:pic>
        <p:nvPicPr>
          <p:cNvPr id="2" name="Obrázek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15680" y="80417"/>
            <a:ext cx="5534025" cy="147637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765</TotalTime>
  <Words>622</Words>
  <Application>Microsoft Office PowerPoint</Application>
  <PresentationFormat>Vlastní</PresentationFormat>
  <Paragraphs>119</Paragraphs>
  <Slides>14</Slides>
  <Notes>1</Notes>
  <HiddenSlides>0</HiddenSlides>
  <MMClips>0</MMClips>
  <ScaleCrop>false</ScaleCrop>
  <HeadingPairs>
    <vt:vector size="4" baseType="variant">
      <vt:variant>
        <vt:lpstr>Motiv</vt:lpstr>
      </vt:variant>
      <vt:variant>
        <vt:i4>3</vt:i4>
      </vt:variant>
      <vt:variant>
        <vt:lpstr>Nadpisy snímků</vt:lpstr>
      </vt:variant>
      <vt:variant>
        <vt:i4>14</vt:i4>
      </vt:variant>
    </vt:vector>
  </HeadingPairs>
  <TitlesOfParts>
    <vt:vector size="17" baseType="lpstr">
      <vt:lpstr>Office Theme</vt:lpstr>
      <vt:lpstr>Office Theme</vt:lpstr>
      <vt:lpstr>Office Theme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</vt:vector>
  </TitlesOfParts>
  <Company>City of Helsinki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PowerPoint-esitys</dc:title>
  <dc:creator>Mäkelä Laura-Maria</dc:creator>
  <cp:lastModifiedBy>Marek Třeštík</cp:lastModifiedBy>
  <cp:revision>81</cp:revision>
  <dcterms:created xsi:type="dcterms:W3CDTF">2018-10-18T10:42:02Z</dcterms:created>
  <dcterms:modified xsi:type="dcterms:W3CDTF">2020-09-04T08:37:03Z</dcterms:modified>
  <dc:language>cs-CZ</dc:languag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ppVersion">
    <vt:lpwstr>16.0000</vt:lpwstr>
  </property>
  <property fmtid="{D5CDD505-2E9C-101B-9397-08002B2CF9AE}" pid="3" name="Company">
    <vt:lpwstr>City of Helsinki</vt:lpwstr>
  </property>
  <property fmtid="{D5CDD505-2E9C-101B-9397-08002B2CF9AE}" pid="4" name="HiddenSlides">
    <vt:i4>0</vt:i4>
  </property>
  <property fmtid="{D5CDD505-2E9C-101B-9397-08002B2CF9AE}" pid="5" name="HyperlinksChanged">
    <vt:bool>false</vt:bool>
  </property>
  <property fmtid="{D5CDD505-2E9C-101B-9397-08002B2CF9AE}" pid="6" name="LinksUpToDate">
    <vt:bool>false</vt:bool>
  </property>
  <property fmtid="{D5CDD505-2E9C-101B-9397-08002B2CF9AE}" pid="7" name="MMClips">
    <vt:i4>0</vt:i4>
  </property>
  <property fmtid="{D5CDD505-2E9C-101B-9397-08002B2CF9AE}" pid="8" name="Notes">
    <vt:i4>1</vt:i4>
  </property>
  <property fmtid="{D5CDD505-2E9C-101B-9397-08002B2CF9AE}" pid="9" name="PresentationFormat">
    <vt:lpwstr>Laajakuva</vt:lpwstr>
  </property>
  <property fmtid="{D5CDD505-2E9C-101B-9397-08002B2CF9AE}" pid="10" name="ScaleCrop">
    <vt:bool>false</vt:bool>
  </property>
  <property fmtid="{D5CDD505-2E9C-101B-9397-08002B2CF9AE}" pid="11" name="ShareDoc">
    <vt:bool>false</vt:bool>
  </property>
  <property fmtid="{D5CDD505-2E9C-101B-9397-08002B2CF9AE}" pid="12" name="Slides">
    <vt:i4>15</vt:i4>
  </property>
</Properties>
</file>